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DE15A3-D8F1-4A7C-9849-C8836BE6F339}" type="doc">
      <dgm:prSet loTypeId="urn:microsoft.com/office/officeart/2005/8/layout/lProcess2" loCatId="list" qsTypeId="urn:microsoft.com/office/officeart/2005/8/quickstyle/3d1" qsCatId="3D" csTypeId="urn:microsoft.com/office/officeart/2005/8/colors/colorful5" csCatId="colorful" phldr="1"/>
      <dgm:spPr/>
      <dgm:t>
        <a:bodyPr/>
        <a:lstStyle/>
        <a:p>
          <a:endParaRPr lang="en-US"/>
        </a:p>
      </dgm:t>
    </dgm:pt>
    <dgm:pt modelId="{9ACF08A6-830C-4A6E-B5CB-F1CB619333C4}">
      <dgm:prSet custT="1"/>
      <dgm:spPr/>
      <dgm:t>
        <a:bodyPr/>
        <a:lstStyle/>
        <a:p>
          <a:pPr rtl="0"/>
          <a:r>
            <a:rPr lang="en-US" sz="2800" dirty="0" smtClean="0"/>
            <a:t>Ensure that paid staff and volunteers understand:</a:t>
          </a:r>
          <a:endParaRPr lang="en-US" sz="2800" dirty="0"/>
        </a:p>
      </dgm:t>
    </dgm:pt>
    <dgm:pt modelId="{E0EFB85D-67FE-4A78-8160-E4F21620738B}" type="parTrans" cxnId="{F3C8698E-B735-4FEB-B27D-F2EE67EE38A5}">
      <dgm:prSet/>
      <dgm:spPr/>
      <dgm:t>
        <a:bodyPr/>
        <a:lstStyle/>
        <a:p>
          <a:endParaRPr lang="en-US"/>
        </a:p>
      </dgm:t>
    </dgm:pt>
    <dgm:pt modelId="{9041AB7B-6926-40FF-A8F0-8937ACB7BDB4}" type="sibTrans" cxnId="{F3C8698E-B735-4FEB-B27D-F2EE67EE38A5}">
      <dgm:prSet/>
      <dgm:spPr/>
      <dgm:t>
        <a:bodyPr/>
        <a:lstStyle/>
        <a:p>
          <a:endParaRPr lang="en-US"/>
        </a:p>
      </dgm:t>
    </dgm:pt>
    <dgm:pt modelId="{A66AB983-C451-433A-A661-3F1A9A243F83}">
      <dgm:prSet custT="1"/>
      <dgm:spPr/>
      <dgm:t>
        <a:bodyPr/>
        <a:lstStyle/>
        <a:p>
          <a:pPr rtl="0"/>
          <a:r>
            <a:rPr lang="en-US" sz="3200" dirty="0" smtClean="0"/>
            <a:t>Work Environment</a:t>
          </a:r>
          <a:endParaRPr lang="en-US" sz="3200" dirty="0"/>
        </a:p>
      </dgm:t>
    </dgm:pt>
    <dgm:pt modelId="{101A4EEB-9E5F-4A25-8E08-68CD92E3B62D}" type="parTrans" cxnId="{FB15C316-CD32-41B4-9D24-7EA76D177537}">
      <dgm:prSet/>
      <dgm:spPr/>
      <dgm:t>
        <a:bodyPr/>
        <a:lstStyle/>
        <a:p>
          <a:endParaRPr lang="en-US"/>
        </a:p>
      </dgm:t>
    </dgm:pt>
    <dgm:pt modelId="{17D064F9-0DF9-4CEF-8ECC-F2E6C327729B}" type="sibTrans" cxnId="{FB15C316-CD32-41B4-9D24-7EA76D177537}">
      <dgm:prSet/>
      <dgm:spPr/>
      <dgm:t>
        <a:bodyPr/>
        <a:lstStyle/>
        <a:p>
          <a:endParaRPr lang="en-US"/>
        </a:p>
      </dgm:t>
    </dgm:pt>
    <dgm:pt modelId="{91030977-F32D-44AD-87F2-D628874099A4}">
      <dgm:prSet custT="1"/>
      <dgm:spPr/>
      <dgm:t>
        <a:bodyPr/>
        <a:lstStyle/>
        <a:p>
          <a:pPr rtl="0"/>
          <a:r>
            <a:rPr lang="en-US" sz="3200" dirty="0" smtClean="0"/>
            <a:t>Responsibilities</a:t>
          </a:r>
          <a:endParaRPr lang="en-US" sz="3200" dirty="0"/>
        </a:p>
      </dgm:t>
    </dgm:pt>
    <dgm:pt modelId="{7F42E72B-4252-4FE1-B31A-11C77E68BD58}" type="parTrans" cxnId="{90B24DAA-ED91-4555-86D0-4DFA18E626C8}">
      <dgm:prSet/>
      <dgm:spPr/>
      <dgm:t>
        <a:bodyPr/>
        <a:lstStyle/>
        <a:p>
          <a:endParaRPr lang="en-US"/>
        </a:p>
      </dgm:t>
    </dgm:pt>
    <dgm:pt modelId="{AC3CA093-74DA-4B4B-9C20-3E0E7EE3EE85}" type="sibTrans" cxnId="{90B24DAA-ED91-4555-86D0-4DFA18E626C8}">
      <dgm:prSet/>
      <dgm:spPr/>
      <dgm:t>
        <a:bodyPr/>
        <a:lstStyle/>
        <a:p>
          <a:endParaRPr lang="en-US"/>
        </a:p>
      </dgm:t>
    </dgm:pt>
    <dgm:pt modelId="{29AE1A7C-71C7-4BD1-8E18-91BC8B5EF954}">
      <dgm:prSet custT="1"/>
      <dgm:spPr/>
      <dgm:t>
        <a:bodyPr/>
        <a:lstStyle/>
        <a:p>
          <a:pPr rtl="0"/>
          <a:r>
            <a:rPr lang="en-US" sz="4000" dirty="0" smtClean="0"/>
            <a:t>C</a:t>
          </a:r>
          <a:r>
            <a:rPr lang="en-US" sz="3200" dirty="0" smtClean="0"/>
            <a:t>ompliance</a:t>
          </a:r>
          <a:endParaRPr lang="en-US" sz="3200" dirty="0"/>
        </a:p>
      </dgm:t>
    </dgm:pt>
    <dgm:pt modelId="{57DDD6B4-EB1C-4C30-9A0F-151D421C29B1}" type="parTrans" cxnId="{1FE9B081-36C1-43F9-AC95-FDB848282BDE}">
      <dgm:prSet/>
      <dgm:spPr/>
      <dgm:t>
        <a:bodyPr/>
        <a:lstStyle/>
        <a:p>
          <a:endParaRPr lang="en-US"/>
        </a:p>
      </dgm:t>
    </dgm:pt>
    <dgm:pt modelId="{B57DAEE3-EF8E-473B-87B0-B55AE4F196E5}" type="sibTrans" cxnId="{1FE9B081-36C1-43F9-AC95-FDB848282BDE}">
      <dgm:prSet/>
      <dgm:spPr/>
      <dgm:t>
        <a:bodyPr/>
        <a:lstStyle/>
        <a:p>
          <a:endParaRPr lang="en-US"/>
        </a:p>
      </dgm:t>
    </dgm:pt>
    <dgm:pt modelId="{0595A5BE-F8A4-41D9-8B04-04274074E89D}" type="pres">
      <dgm:prSet presAssocID="{49DE15A3-D8F1-4A7C-9849-C8836BE6F339}" presName="theList" presStyleCnt="0">
        <dgm:presLayoutVars>
          <dgm:dir/>
          <dgm:animLvl val="lvl"/>
          <dgm:resizeHandles val="exact"/>
        </dgm:presLayoutVars>
      </dgm:prSet>
      <dgm:spPr/>
      <dgm:t>
        <a:bodyPr/>
        <a:lstStyle/>
        <a:p>
          <a:endParaRPr lang="en-US"/>
        </a:p>
      </dgm:t>
    </dgm:pt>
    <dgm:pt modelId="{CD05C4CD-9917-4AC8-BC6A-4F5D2F35290C}" type="pres">
      <dgm:prSet presAssocID="{9ACF08A6-830C-4A6E-B5CB-F1CB619333C4}" presName="compNode" presStyleCnt="0"/>
      <dgm:spPr/>
      <dgm:t>
        <a:bodyPr/>
        <a:lstStyle/>
        <a:p>
          <a:endParaRPr lang="en-US"/>
        </a:p>
      </dgm:t>
    </dgm:pt>
    <dgm:pt modelId="{A6B00FB7-2615-469E-94E6-004C67517E0B}" type="pres">
      <dgm:prSet presAssocID="{9ACF08A6-830C-4A6E-B5CB-F1CB619333C4}" presName="aNode" presStyleLbl="bgShp" presStyleIdx="0" presStyleCnt="1" custLinFactNeighborY="1953"/>
      <dgm:spPr/>
      <dgm:t>
        <a:bodyPr/>
        <a:lstStyle/>
        <a:p>
          <a:endParaRPr lang="en-US"/>
        </a:p>
      </dgm:t>
    </dgm:pt>
    <dgm:pt modelId="{7F4EA586-1210-4080-B052-E615BE714AF7}" type="pres">
      <dgm:prSet presAssocID="{9ACF08A6-830C-4A6E-B5CB-F1CB619333C4}" presName="textNode" presStyleLbl="bgShp" presStyleIdx="0" presStyleCnt="1"/>
      <dgm:spPr/>
      <dgm:t>
        <a:bodyPr/>
        <a:lstStyle/>
        <a:p>
          <a:endParaRPr lang="en-US"/>
        </a:p>
      </dgm:t>
    </dgm:pt>
    <dgm:pt modelId="{6AEFF200-3123-4F51-A2C9-95DA4326A7D3}" type="pres">
      <dgm:prSet presAssocID="{9ACF08A6-830C-4A6E-B5CB-F1CB619333C4}" presName="compChildNode" presStyleCnt="0"/>
      <dgm:spPr/>
      <dgm:t>
        <a:bodyPr/>
        <a:lstStyle/>
        <a:p>
          <a:endParaRPr lang="en-US"/>
        </a:p>
      </dgm:t>
    </dgm:pt>
    <dgm:pt modelId="{86AB32D8-FC74-47F2-87CF-1B94FA878E8B}" type="pres">
      <dgm:prSet presAssocID="{9ACF08A6-830C-4A6E-B5CB-F1CB619333C4}" presName="theInnerList" presStyleCnt="0"/>
      <dgm:spPr/>
      <dgm:t>
        <a:bodyPr/>
        <a:lstStyle/>
        <a:p>
          <a:endParaRPr lang="en-US"/>
        </a:p>
      </dgm:t>
    </dgm:pt>
    <dgm:pt modelId="{6BA48461-1915-4001-93CB-DDFFB8C25D88}" type="pres">
      <dgm:prSet presAssocID="{A66AB983-C451-433A-A661-3F1A9A243F83}" presName="childNode" presStyleLbl="node1" presStyleIdx="0" presStyleCnt="3">
        <dgm:presLayoutVars>
          <dgm:bulletEnabled val="1"/>
        </dgm:presLayoutVars>
      </dgm:prSet>
      <dgm:spPr/>
      <dgm:t>
        <a:bodyPr/>
        <a:lstStyle/>
        <a:p>
          <a:endParaRPr lang="en-US"/>
        </a:p>
      </dgm:t>
    </dgm:pt>
    <dgm:pt modelId="{853E9386-3B58-47DA-AEDE-AA1A33F93FEA}" type="pres">
      <dgm:prSet presAssocID="{A66AB983-C451-433A-A661-3F1A9A243F83}" presName="aSpace2" presStyleCnt="0"/>
      <dgm:spPr/>
      <dgm:t>
        <a:bodyPr/>
        <a:lstStyle/>
        <a:p>
          <a:endParaRPr lang="en-US"/>
        </a:p>
      </dgm:t>
    </dgm:pt>
    <dgm:pt modelId="{061EB94E-D792-4D2A-A2D3-D6CD019E77F9}" type="pres">
      <dgm:prSet presAssocID="{91030977-F32D-44AD-87F2-D628874099A4}" presName="childNode" presStyleLbl="node1" presStyleIdx="1" presStyleCnt="3">
        <dgm:presLayoutVars>
          <dgm:bulletEnabled val="1"/>
        </dgm:presLayoutVars>
      </dgm:prSet>
      <dgm:spPr/>
      <dgm:t>
        <a:bodyPr/>
        <a:lstStyle/>
        <a:p>
          <a:endParaRPr lang="en-US"/>
        </a:p>
      </dgm:t>
    </dgm:pt>
    <dgm:pt modelId="{E712D25A-91DE-4BC2-A7FC-6DE482B09CE9}" type="pres">
      <dgm:prSet presAssocID="{91030977-F32D-44AD-87F2-D628874099A4}" presName="aSpace2" presStyleCnt="0"/>
      <dgm:spPr/>
      <dgm:t>
        <a:bodyPr/>
        <a:lstStyle/>
        <a:p>
          <a:endParaRPr lang="en-US"/>
        </a:p>
      </dgm:t>
    </dgm:pt>
    <dgm:pt modelId="{A69AF5B5-888E-4FCA-9C46-7522B7BD1B1F}" type="pres">
      <dgm:prSet presAssocID="{29AE1A7C-71C7-4BD1-8E18-91BC8B5EF954}" presName="childNode" presStyleLbl="node1" presStyleIdx="2" presStyleCnt="3">
        <dgm:presLayoutVars>
          <dgm:bulletEnabled val="1"/>
        </dgm:presLayoutVars>
      </dgm:prSet>
      <dgm:spPr/>
      <dgm:t>
        <a:bodyPr/>
        <a:lstStyle/>
        <a:p>
          <a:endParaRPr lang="en-US"/>
        </a:p>
      </dgm:t>
    </dgm:pt>
  </dgm:ptLst>
  <dgm:cxnLst>
    <dgm:cxn modelId="{F3C8698E-B735-4FEB-B27D-F2EE67EE38A5}" srcId="{49DE15A3-D8F1-4A7C-9849-C8836BE6F339}" destId="{9ACF08A6-830C-4A6E-B5CB-F1CB619333C4}" srcOrd="0" destOrd="0" parTransId="{E0EFB85D-67FE-4A78-8160-E4F21620738B}" sibTransId="{9041AB7B-6926-40FF-A8F0-8937ACB7BDB4}"/>
    <dgm:cxn modelId="{E31212D9-7F0F-45EC-B857-033EF8799081}" type="presOf" srcId="{29AE1A7C-71C7-4BD1-8E18-91BC8B5EF954}" destId="{A69AF5B5-888E-4FCA-9C46-7522B7BD1B1F}" srcOrd="0" destOrd="0" presId="urn:microsoft.com/office/officeart/2005/8/layout/lProcess2"/>
    <dgm:cxn modelId="{1FE9B081-36C1-43F9-AC95-FDB848282BDE}" srcId="{9ACF08A6-830C-4A6E-B5CB-F1CB619333C4}" destId="{29AE1A7C-71C7-4BD1-8E18-91BC8B5EF954}" srcOrd="2" destOrd="0" parTransId="{57DDD6B4-EB1C-4C30-9A0F-151D421C29B1}" sibTransId="{B57DAEE3-EF8E-473B-87B0-B55AE4F196E5}"/>
    <dgm:cxn modelId="{37258A5E-2A04-4755-A969-9B9904913D40}" type="presOf" srcId="{9ACF08A6-830C-4A6E-B5CB-F1CB619333C4}" destId="{7F4EA586-1210-4080-B052-E615BE714AF7}" srcOrd="1" destOrd="0" presId="urn:microsoft.com/office/officeart/2005/8/layout/lProcess2"/>
    <dgm:cxn modelId="{90B24DAA-ED91-4555-86D0-4DFA18E626C8}" srcId="{9ACF08A6-830C-4A6E-B5CB-F1CB619333C4}" destId="{91030977-F32D-44AD-87F2-D628874099A4}" srcOrd="1" destOrd="0" parTransId="{7F42E72B-4252-4FE1-B31A-11C77E68BD58}" sibTransId="{AC3CA093-74DA-4B4B-9C20-3E0E7EE3EE85}"/>
    <dgm:cxn modelId="{FAC215E1-019D-46A9-9B27-165551C9959C}" type="presOf" srcId="{91030977-F32D-44AD-87F2-D628874099A4}" destId="{061EB94E-D792-4D2A-A2D3-D6CD019E77F9}" srcOrd="0" destOrd="0" presId="urn:microsoft.com/office/officeart/2005/8/layout/lProcess2"/>
    <dgm:cxn modelId="{5DC6E641-38A2-4A44-8946-7584ED394EF1}" type="presOf" srcId="{49DE15A3-D8F1-4A7C-9849-C8836BE6F339}" destId="{0595A5BE-F8A4-41D9-8B04-04274074E89D}" srcOrd="0" destOrd="0" presId="urn:microsoft.com/office/officeart/2005/8/layout/lProcess2"/>
    <dgm:cxn modelId="{335E90A5-DDDF-4AB3-8644-E16DEC791776}" type="presOf" srcId="{9ACF08A6-830C-4A6E-B5CB-F1CB619333C4}" destId="{A6B00FB7-2615-469E-94E6-004C67517E0B}" srcOrd="0" destOrd="0" presId="urn:microsoft.com/office/officeart/2005/8/layout/lProcess2"/>
    <dgm:cxn modelId="{CD485FFB-BABB-4E61-B920-CE8C55166E07}" type="presOf" srcId="{A66AB983-C451-433A-A661-3F1A9A243F83}" destId="{6BA48461-1915-4001-93CB-DDFFB8C25D88}" srcOrd="0" destOrd="0" presId="urn:microsoft.com/office/officeart/2005/8/layout/lProcess2"/>
    <dgm:cxn modelId="{FB15C316-CD32-41B4-9D24-7EA76D177537}" srcId="{9ACF08A6-830C-4A6E-B5CB-F1CB619333C4}" destId="{A66AB983-C451-433A-A661-3F1A9A243F83}" srcOrd="0" destOrd="0" parTransId="{101A4EEB-9E5F-4A25-8E08-68CD92E3B62D}" sibTransId="{17D064F9-0DF9-4CEF-8ECC-F2E6C327729B}"/>
    <dgm:cxn modelId="{13D30AA8-90FE-4E92-8A48-4EFCB3F17507}" type="presParOf" srcId="{0595A5BE-F8A4-41D9-8B04-04274074E89D}" destId="{CD05C4CD-9917-4AC8-BC6A-4F5D2F35290C}" srcOrd="0" destOrd="0" presId="urn:microsoft.com/office/officeart/2005/8/layout/lProcess2"/>
    <dgm:cxn modelId="{5446853D-C490-42D3-8E54-D1707314F0CA}" type="presParOf" srcId="{CD05C4CD-9917-4AC8-BC6A-4F5D2F35290C}" destId="{A6B00FB7-2615-469E-94E6-004C67517E0B}" srcOrd="0" destOrd="0" presId="urn:microsoft.com/office/officeart/2005/8/layout/lProcess2"/>
    <dgm:cxn modelId="{2B4AC7E5-9F9D-44C4-9332-C8CC9D9B1C54}" type="presParOf" srcId="{CD05C4CD-9917-4AC8-BC6A-4F5D2F35290C}" destId="{7F4EA586-1210-4080-B052-E615BE714AF7}" srcOrd="1" destOrd="0" presId="urn:microsoft.com/office/officeart/2005/8/layout/lProcess2"/>
    <dgm:cxn modelId="{D587B17B-A160-4E00-97CF-10C93569C176}" type="presParOf" srcId="{CD05C4CD-9917-4AC8-BC6A-4F5D2F35290C}" destId="{6AEFF200-3123-4F51-A2C9-95DA4326A7D3}" srcOrd="2" destOrd="0" presId="urn:microsoft.com/office/officeart/2005/8/layout/lProcess2"/>
    <dgm:cxn modelId="{94BA0F68-71F8-45F5-8882-2610621AB141}" type="presParOf" srcId="{6AEFF200-3123-4F51-A2C9-95DA4326A7D3}" destId="{86AB32D8-FC74-47F2-87CF-1B94FA878E8B}" srcOrd="0" destOrd="0" presId="urn:microsoft.com/office/officeart/2005/8/layout/lProcess2"/>
    <dgm:cxn modelId="{535A7C7B-BCBF-4882-96D7-91A822C87D0E}" type="presParOf" srcId="{86AB32D8-FC74-47F2-87CF-1B94FA878E8B}" destId="{6BA48461-1915-4001-93CB-DDFFB8C25D88}" srcOrd="0" destOrd="0" presId="urn:microsoft.com/office/officeart/2005/8/layout/lProcess2"/>
    <dgm:cxn modelId="{3248F5AD-E23E-4D7A-A24F-19F4F5ED37DA}" type="presParOf" srcId="{86AB32D8-FC74-47F2-87CF-1B94FA878E8B}" destId="{853E9386-3B58-47DA-AEDE-AA1A33F93FEA}" srcOrd="1" destOrd="0" presId="urn:microsoft.com/office/officeart/2005/8/layout/lProcess2"/>
    <dgm:cxn modelId="{D2D36D49-0B46-4B59-BC73-2FA077C968D5}" type="presParOf" srcId="{86AB32D8-FC74-47F2-87CF-1B94FA878E8B}" destId="{061EB94E-D792-4D2A-A2D3-D6CD019E77F9}" srcOrd="2" destOrd="0" presId="urn:microsoft.com/office/officeart/2005/8/layout/lProcess2"/>
    <dgm:cxn modelId="{609DCA60-9FF3-4F19-A064-051B12C77D57}" type="presParOf" srcId="{86AB32D8-FC74-47F2-87CF-1B94FA878E8B}" destId="{E712D25A-91DE-4BC2-A7FC-6DE482B09CE9}" srcOrd="3" destOrd="0" presId="urn:microsoft.com/office/officeart/2005/8/layout/lProcess2"/>
    <dgm:cxn modelId="{B944DC94-9C48-4958-ABC7-EADDC79CCBDB}" type="presParOf" srcId="{86AB32D8-FC74-47F2-87CF-1B94FA878E8B}" destId="{A69AF5B5-888E-4FCA-9C46-7522B7BD1B1F}"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4BB40BA-4DB5-4754-9F36-703EDD3418FA}" type="doc">
      <dgm:prSet loTypeId="urn:microsoft.com/office/officeart/2005/8/layout/hList9" loCatId="list" qsTypeId="urn:microsoft.com/office/officeart/2005/8/quickstyle/3d1" qsCatId="3D" csTypeId="urn:microsoft.com/office/officeart/2005/8/colors/colorful5" csCatId="colorful" phldr="1"/>
      <dgm:spPr/>
      <dgm:t>
        <a:bodyPr/>
        <a:lstStyle/>
        <a:p>
          <a:endParaRPr lang="en-US"/>
        </a:p>
      </dgm:t>
    </dgm:pt>
    <dgm:pt modelId="{43DB8196-D1CF-472E-A81E-564E32F6C7EE}">
      <dgm:prSet custT="1"/>
      <dgm:spPr/>
      <dgm:t>
        <a:bodyPr/>
        <a:lstStyle/>
        <a:p>
          <a:pPr rtl="0"/>
          <a:r>
            <a:rPr lang="en-US" sz="1800" dirty="0" smtClean="0"/>
            <a:t>Fuel</a:t>
          </a:r>
          <a:endParaRPr lang="en-US" sz="1800" dirty="0"/>
        </a:p>
      </dgm:t>
    </dgm:pt>
    <dgm:pt modelId="{DB001C8E-A1DA-465D-8171-BEDEF15EED10}" type="parTrans" cxnId="{FD7455A5-C1A9-44C0-93A5-C3C2F5169746}">
      <dgm:prSet/>
      <dgm:spPr/>
      <dgm:t>
        <a:bodyPr/>
        <a:lstStyle/>
        <a:p>
          <a:endParaRPr lang="en-US"/>
        </a:p>
      </dgm:t>
    </dgm:pt>
    <dgm:pt modelId="{16F9650B-1C06-4F39-AE1F-9736A98FDA03}" type="sibTrans" cxnId="{FD7455A5-C1A9-44C0-93A5-C3C2F5169746}">
      <dgm:prSet/>
      <dgm:spPr/>
      <dgm:t>
        <a:bodyPr/>
        <a:lstStyle/>
        <a:p>
          <a:endParaRPr lang="en-US"/>
        </a:p>
      </dgm:t>
    </dgm:pt>
    <dgm:pt modelId="{49D03099-A59F-4BDD-9175-480C634F1BD4}">
      <dgm:prSet/>
      <dgm:spPr/>
      <dgm:t>
        <a:bodyPr/>
        <a:lstStyle/>
        <a:p>
          <a:pPr rtl="0"/>
          <a:endParaRPr lang="en-US" dirty="0"/>
        </a:p>
      </dgm:t>
    </dgm:pt>
    <dgm:pt modelId="{59BC3EBA-C3F6-4376-81DE-A800E428B598}" type="sibTrans" cxnId="{BC9867FF-7769-4EAE-921D-3EBF890F6AB3}">
      <dgm:prSet/>
      <dgm:spPr/>
      <dgm:t>
        <a:bodyPr/>
        <a:lstStyle/>
        <a:p>
          <a:endParaRPr lang="en-US"/>
        </a:p>
      </dgm:t>
    </dgm:pt>
    <dgm:pt modelId="{E63F869B-68D0-454A-8F1D-5E5ACD7DE54A}" type="parTrans" cxnId="{BC9867FF-7769-4EAE-921D-3EBF890F6AB3}">
      <dgm:prSet/>
      <dgm:spPr/>
      <dgm:t>
        <a:bodyPr/>
        <a:lstStyle/>
        <a:p>
          <a:endParaRPr lang="en-US"/>
        </a:p>
      </dgm:t>
    </dgm:pt>
    <dgm:pt modelId="{C86A17C6-64C6-43B5-ABE1-C0593E262548}">
      <dgm:prSet custT="1"/>
      <dgm:spPr/>
      <dgm:t>
        <a:bodyPr/>
        <a:lstStyle/>
        <a:p>
          <a:pPr rtl="0"/>
          <a:r>
            <a:rPr lang="en-US" sz="1400" dirty="0" smtClean="0"/>
            <a:t>Always top up equipment fuel tanks before using equipment.</a:t>
          </a:r>
          <a:endParaRPr lang="en-US" sz="1400" dirty="0"/>
        </a:p>
      </dgm:t>
    </dgm:pt>
    <dgm:pt modelId="{08AF2B3B-A042-4E72-968F-225BAEA5E9A7}" type="sibTrans" cxnId="{39E683D6-AE13-4444-912C-45251A94925D}">
      <dgm:prSet/>
      <dgm:spPr/>
      <dgm:t>
        <a:bodyPr/>
        <a:lstStyle/>
        <a:p>
          <a:endParaRPr lang="en-US"/>
        </a:p>
      </dgm:t>
    </dgm:pt>
    <dgm:pt modelId="{9AEF3E50-D25F-4A58-9B2D-A5FE24417E79}" type="parTrans" cxnId="{39E683D6-AE13-4444-912C-45251A94925D}">
      <dgm:prSet/>
      <dgm:spPr/>
      <dgm:t>
        <a:bodyPr/>
        <a:lstStyle/>
        <a:p>
          <a:endParaRPr lang="en-US"/>
        </a:p>
      </dgm:t>
    </dgm:pt>
    <dgm:pt modelId="{0E3CA391-9B7E-408C-9617-25A015B6A3F0}">
      <dgm:prSet custT="1"/>
      <dgm:spPr/>
      <dgm:t>
        <a:bodyPr/>
        <a:lstStyle/>
        <a:p>
          <a:pPr rtl="0"/>
          <a:r>
            <a:rPr lang="en-CA" sz="1400" dirty="0" smtClean="0"/>
            <a:t>Two fuel containers are provided in the shed: a large one for the sweeper &amp; blower, and a smaller one for the leaf blower &amp; power broom.  They are labelled as such.</a:t>
          </a:r>
          <a:endParaRPr lang="en-US" sz="1400" dirty="0"/>
        </a:p>
      </dgm:t>
    </dgm:pt>
    <dgm:pt modelId="{49407B2A-3489-46F5-80AC-BDA11A9A1EA5}" type="parTrans" cxnId="{5B272125-26D8-4673-A072-CAEB53576B08}">
      <dgm:prSet/>
      <dgm:spPr/>
      <dgm:t>
        <a:bodyPr/>
        <a:lstStyle/>
        <a:p>
          <a:endParaRPr lang="en-US"/>
        </a:p>
      </dgm:t>
    </dgm:pt>
    <dgm:pt modelId="{C1EBC44C-367A-4D47-80AE-BFAB8267EF0C}" type="sibTrans" cxnId="{5B272125-26D8-4673-A072-CAEB53576B08}">
      <dgm:prSet/>
      <dgm:spPr/>
      <dgm:t>
        <a:bodyPr/>
        <a:lstStyle/>
        <a:p>
          <a:endParaRPr lang="en-US"/>
        </a:p>
      </dgm:t>
    </dgm:pt>
    <dgm:pt modelId="{4849BC34-D10D-4EF5-ABA9-7D0B0B5F0298}">
      <dgm:prSet custT="1"/>
      <dgm:spPr/>
      <dgm:t>
        <a:bodyPr/>
        <a:lstStyle/>
        <a:p>
          <a:pPr rtl="0"/>
          <a:r>
            <a:rPr lang="en-CA" sz="1400" dirty="0" smtClean="0"/>
            <a:t>Do not use leaf blower &amp; power broom fuel in the other machines (or vice versa).  It is a mixture of gasoline and oil that can damage the sweeper and blower.</a:t>
          </a:r>
          <a:endParaRPr lang="en-US" sz="1400" dirty="0"/>
        </a:p>
      </dgm:t>
    </dgm:pt>
    <dgm:pt modelId="{3C12DA1D-E6ED-476B-A8BF-E6ADCF2C7459}" type="parTrans" cxnId="{8E7504EF-6378-4EBF-8E2C-71DA2F49ED9E}">
      <dgm:prSet/>
      <dgm:spPr/>
      <dgm:t>
        <a:bodyPr/>
        <a:lstStyle/>
        <a:p>
          <a:endParaRPr lang="en-US"/>
        </a:p>
      </dgm:t>
    </dgm:pt>
    <dgm:pt modelId="{C0BABA73-8808-4946-90B4-82D028FCF297}" type="sibTrans" cxnId="{8E7504EF-6378-4EBF-8E2C-71DA2F49ED9E}">
      <dgm:prSet/>
      <dgm:spPr/>
      <dgm:t>
        <a:bodyPr/>
        <a:lstStyle/>
        <a:p>
          <a:endParaRPr lang="en-US"/>
        </a:p>
      </dgm:t>
    </dgm:pt>
    <dgm:pt modelId="{4F3CE206-852C-498B-AEE3-AC9BB66E4965}">
      <dgm:prSet custT="1"/>
      <dgm:spPr/>
      <dgm:t>
        <a:bodyPr/>
        <a:lstStyle/>
        <a:p>
          <a:pPr rtl="0"/>
          <a:r>
            <a:rPr lang="en-US" sz="1400" dirty="0" smtClean="0"/>
            <a:t>Never refuel equipment on the ice surface.</a:t>
          </a:r>
          <a:endParaRPr lang="en-US" sz="1400" dirty="0"/>
        </a:p>
      </dgm:t>
    </dgm:pt>
    <dgm:pt modelId="{9EC76B7C-5B27-4DB6-B586-E626A12672DA}" type="parTrans" cxnId="{40782AC0-C572-4DBB-8F6E-B88770E748D2}">
      <dgm:prSet/>
      <dgm:spPr/>
      <dgm:t>
        <a:bodyPr/>
        <a:lstStyle/>
        <a:p>
          <a:endParaRPr lang="en-US"/>
        </a:p>
      </dgm:t>
    </dgm:pt>
    <dgm:pt modelId="{4F720C04-7A4B-46BA-9CBD-F05FF855DB20}" type="sibTrans" cxnId="{40782AC0-C572-4DBB-8F6E-B88770E748D2}">
      <dgm:prSet/>
      <dgm:spPr/>
      <dgm:t>
        <a:bodyPr/>
        <a:lstStyle/>
        <a:p>
          <a:endParaRPr lang="en-US"/>
        </a:p>
      </dgm:t>
    </dgm:pt>
    <dgm:pt modelId="{CE4C7F3E-EEDE-47F8-8D0D-19B337D94A5C}" type="pres">
      <dgm:prSet presAssocID="{E4BB40BA-4DB5-4754-9F36-703EDD3418FA}" presName="list" presStyleCnt="0">
        <dgm:presLayoutVars>
          <dgm:dir/>
          <dgm:animLvl val="lvl"/>
        </dgm:presLayoutVars>
      </dgm:prSet>
      <dgm:spPr/>
      <dgm:t>
        <a:bodyPr/>
        <a:lstStyle/>
        <a:p>
          <a:endParaRPr lang="en-US"/>
        </a:p>
      </dgm:t>
    </dgm:pt>
    <dgm:pt modelId="{8E6A6A98-12AD-4569-A644-B62C284CFC5D}" type="pres">
      <dgm:prSet presAssocID="{49D03099-A59F-4BDD-9175-480C634F1BD4}" presName="posSpace" presStyleCnt="0"/>
      <dgm:spPr/>
    </dgm:pt>
    <dgm:pt modelId="{B7F85982-879C-4FC5-85A2-AA6C85989C87}" type="pres">
      <dgm:prSet presAssocID="{49D03099-A59F-4BDD-9175-480C634F1BD4}" presName="vertFlow" presStyleCnt="0"/>
      <dgm:spPr/>
    </dgm:pt>
    <dgm:pt modelId="{95D93C5E-BD90-4D6C-8711-57A9E5FC43F0}" type="pres">
      <dgm:prSet presAssocID="{49D03099-A59F-4BDD-9175-480C634F1BD4}" presName="topSpace" presStyleCnt="0"/>
      <dgm:spPr/>
    </dgm:pt>
    <dgm:pt modelId="{8177E48E-B8D6-4C27-90AA-D2D9BF084303}" type="pres">
      <dgm:prSet presAssocID="{49D03099-A59F-4BDD-9175-480C634F1BD4}" presName="firstComp" presStyleCnt="0"/>
      <dgm:spPr/>
    </dgm:pt>
    <dgm:pt modelId="{7D978A65-5C27-4057-A00C-D52CAE13F59B}" type="pres">
      <dgm:prSet presAssocID="{49D03099-A59F-4BDD-9175-480C634F1BD4}" presName="firstChild" presStyleLbl="bgAccFollowNode1" presStyleIdx="0" presStyleCnt="1" custScaleX="116887" custScaleY="131162" custLinFactNeighborX="6320" custLinFactNeighborY="-5978"/>
      <dgm:spPr/>
      <dgm:t>
        <a:bodyPr/>
        <a:lstStyle/>
        <a:p>
          <a:endParaRPr lang="en-US"/>
        </a:p>
      </dgm:t>
    </dgm:pt>
    <dgm:pt modelId="{C7CBDE1E-6781-447A-9D9C-2C9C1FC40E0A}" type="pres">
      <dgm:prSet presAssocID="{49D03099-A59F-4BDD-9175-480C634F1BD4}" presName="firstChildTx" presStyleLbl="bgAccFollowNode1" presStyleIdx="0" presStyleCnt="1">
        <dgm:presLayoutVars>
          <dgm:bulletEnabled val="1"/>
        </dgm:presLayoutVars>
      </dgm:prSet>
      <dgm:spPr/>
      <dgm:t>
        <a:bodyPr/>
        <a:lstStyle/>
        <a:p>
          <a:endParaRPr lang="en-US"/>
        </a:p>
      </dgm:t>
    </dgm:pt>
    <dgm:pt modelId="{D009CEAB-A4D6-4384-BA2C-7D3873F9481B}" type="pres">
      <dgm:prSet presAssocID="{49D03099-A59F-4BDD-9175-480C634F1BD4}" presName="negSpace" presStyleCnt="0"/>
      <dgm:spPr/>
    </dgm:pt>
    <dgm:pt modelId="{3A8B6B1B-73B2-4147-98EB-38164F89F22A}" type="pres">
      <dgm:prSet presAssocID="{49D03099-A59F-4BDD-9175-480C634F1BD4}" presName="circle" presStyleLbl="node1" presStyleIdx="0" presStyleCnt="1" custScaleY="101096" custLinFactNeighborX="-19297" custLinFactNeighborY="10291"/>
      <dgm:spPr/>
      <dgm:t>
        <a:bodyPr/>
        <a:lstStyle/>
        <a:p>
          <a:endParaRPr lang="en-US"/>
        </a:p>
      </dgm:t>
    </dgm:pt>
  </dgm:ptLst>
  <dgm:cxnLst>
    <dgm:cxn modelId="{E1796D1E-88C2-4824-9566-CCB70B37B0E8}" type="presOf" srcId="{4F3CE206-852C-498B-AEE3-AC9BB66E4965}" destId="{C7CBDE1E-6781-447A-9D9C-2C9C1FC40E0A}" srcOrd="1" destOrd="4" presId="urn:microsoft.com/office/officeart/2005/8/layout/hList9"/>
    <dgm:cxn modelId="{5B272125-26D8-4673-A072-CAEB53576B08}" srcId="{43DB8196-D1CF-472E-A81E-564E32F6C7EE}" destId="{0E3CA391-9B7E-408C-9617-25A015B6A3F0}" srcOrd="0" destOrd="0" parTransId="{49407B2A-3489-46F5-80AC-BDA11A9A1EA5}" sibTransId="{C1EBC44C-367A-4D47-80AE-BFAB8267EF0C}"/>
    <dgm:cxn modelId="{B8714127-FF53-413B-80D5-718FD7D1D0F1}" type="presOf" srcId="{C86A17C6-64C6-43B5-ABE1-C0593E262548}" destId="{C7CBDE1E-6781-447A-9D9C-2C9C1FC40E0A}" srcOrd="1" destOrd="3" presId="urn:microsoft.com/office/officeart/2005/8/layout/hList9"/>
    <dgm:cxn modelId="{0F74590E-A373-4995-85C0-152DEB35E4BD}" type="presOf" srcId="{4F3CE206-852C-498B-AEE3-AC9BB66E4965}" destId="{7D978A65-5C27-4057-A00C-D52CAE13F59B}" srcOrd="0" destOrd="4" presId="urn:microsoft.com/office/officeart/2005/8/layout/hList9"/>
    <dgm:cxn modelId="{69ABB12E-362E-453B-BB2C-AF69B9D0E718}" type="presOf" srcId="{4849BC34-D10D-4EF5-ABA9-7D0B0B5F0298}" destId="{7D978A65-5C27-4057-A00C-D52CAE13F59B}" srcOrd="0" destOrd="2" presId="urn:microsoft.com/office/officeart/2005/8/layout/hList9"/>
    <dgm:cxn modelId="{BC9867FF-7769-4EAE-921D-3EBF890F6AB3}" srcId="{E4BB40BA-4DB5-4754-9F36-703EDD3418FA}" destId="{49D03099-A59F-4BDD-9175-480C634F1BD4}" srcOrd="0" destOrd="0" parTransId="{E63F869B-68D0-454A-8F1D-5E5ACD7DE54A}" sibTransId="{59BC3EBA-C3F6-4376-81DE-A800E428B598}"/>
    <dgm:cxn modelId="{5BF43B0D-5D3E-468A-B8C3-CE221988CF2F}" type="presOf" srcId="{E4BB40BA-4DB5-4754-9F36-703EDD3418FA}" destId="{CE4C7F3E-EEDE-47F8-8D0D-19B337D94A5C}" srcOrd="0" destOrd="0" presId="urn:microsoft.com/office/officeart/2005/8/layout/hList9"/>
    <dgm:cxn modelId="{9F1952EA-C5C0-4960-98CE-0F450AD60385}" type="presOf" srcId="{0E3CA391-9B7E-408C-9617-25A015B6A3F0}" destId="{C7CBDE1E-6781-447A-9D9C-2C9C1FC40E0A}" srcOrd="1" destOrd="1" presId="urn:microsoft.com/office/officeart/2005/8/layout/hList9"/>
    <dgm:cxn modelId="{A28BE4B8-75A6-4609-B6DF-5D005301D7EC}" type="presOf" srcId="{49D03099-A59F-4BDD-9175-480C634F1BD4}" destId="{3A8B6B1B-73B2-4147-98EB-38164F89F22A}" srcOrd="0" destOrd="0" presId="urn:microsoft.com/office/officeart/2005/8/layout/hList9"/>
    <dgm:cxn modelId="{BA2341D0-7791-4CCF-BDAC-4BBE7A44C6AD}" type="presOf" srcId="{C86A17C6-64C6-43B5-ABE1-C0593E262548}" destId="{7D978A65-5C27-4057-A00C-D52CAE13F59B}" srcOrd="0" destOrd="3" presId="urn:microsoft.com/office/officeart/2005/8/layout/hList9"/>
    <dgm:cxn modelId="{787DAEE5-1A03-4FCB-B2DD-707B147BEA9D}" type="presOf" srcId="{43DB8196-D1CF-472E-A81E-564E32F6C7EE}" destId="{7D978A65-5C27-4057-A00C-D52CAE13F59B}" srcOrd="0" destOrd="0" presId="urn:microsoft.com/office/officeart/2005/8/layout/hList9"/>
    <dgm:cxn modelId="{89B73E7D-46CF-4CE8-B93F-7F593ED39D3E}" type="presOf" srcId="{43DB8196-D1CF-472E-A81E-564E32F6C7EE}" destId="{C7CBDE1E-6781-447A-9D9C-2C9C1FC40E0A}" srcOrd="1" destOrd="0" presId="urn:microsoft.com/office/officeart/2005/8/layout/hList9"/>
    <dgm:cxn modelId="{FD7455A5-C1A9-44C0-93A5-C3C2F5169746}" srcId="{49D03099-A59F-4BDD-9175-480C634F1BD4}" destId="{43DB8196-D1CF-472E-A81E-564E32F6C7EE}" srcOrd="0" destOrd="0" parTransId="{DB001C8E-A1DA-465D-8171-BEDEF15EED10}" sibTransId="{16F9650B-1C06-4F39-AE1F-9736A98FDA03}"/>
    <dgm:cxn modelId="{39E683D6-AE13-4444-912C-45251A94925D}" srcId="{43DB8196-D1CF-472E-A81E-564E32F6C7EE}" destId="{C86A17C6-64C6-43B5-ABE1-C0593E262548}" srcOrd="2" destOrd="0" parTransId="{9AEF3E50-D25F-4A58-9B2D-A5FE24417E79}" sibTransId="{08AF2B3B-A042-4E72-968F-225BAEA5E9A7}"/>
    <dgm:cxn modelId="{40782AC0-C572-4DBB-8F6E-B88770E748D2}" srcId="{43DB8196-D1CF-472E-A81E-564E32F6C7EE}" destId="{4F3CE206-852C-498B-AEE3-AC9BB66E4965}" srcOrd="3" destOrd="0" parTransId="{9EC76B7C-5B27-4DB6-B586-E626A12672DA}" sibTransId="{4F720C04-7A4B-46BA-9CBD-F05FF855DB20}"/>
    <dgm:cxn modelId="{8E7504EF-6378-4EBF-8E2C-71DA2F49ED9E}" srcId="{43DB8196-D1CF-472E-A81E-564E32F6C7EE}" destId="{4849BC34-D10D-4EF5-ABA9-7D0B0B5F0298}" srcOrd="1" destOrd="0" parTransId="{3C12DA1D-E6ED-476B-A8BF-E6ADCF2C7459}" sibTransId="{C0BABA73-8808-4946-90B4-82D028FCF297}"/>
    <dgm:cxn modelId="{92D09BFE-4571-4C6A-8A6F-FE07B09835B8}" type="presOf" srcId="{4849BC34-D10D-4EF5-ABA9-7D0B0B5F0298}" destId="{C7CBDE1E-6781-447A-9D9C-2C9C1FC40E0A}" srcOrd="1" destOrd="2" presId="urn:microsoft.com/office/officeart/2005/8/layout/hList9"/>
    <dgm:cxn modelId="{7E21FF5D-76A5-4448-B360-06F1CCE3C517}" type="presOf" srcId="{0E3CA391-9B7E-408C-9617-25A015B6A3F0}" destId="{7D978A65-5C27-4057-A00C-D52CAE13F59B}" srcOrd="0" destOrd="1" presId="urn:microsoft.com/office/officeart/2005/8/layout/hList9"/>
    <dgm:cxn modelId="{8B7242F4-1E76-46C8-9FCC-5F3E6EF81C6A}" type="presParOf" srcId="{CE4C7F3E-EEDE-47F8-8D0D-19B337D94A5C}" destId="{8E6A6A98-12AD-4569-A644-B62C284CFC5D}" srcOrd="0" destOrd="0" presId="urn:microsoft.com/office/officeart/2005/8/layout/hList9"/>
    <dgm:cxn modelId="{E2794CED-6DBD-40CC-B04F-6CE0858387FB}" type="presParOf" srcId="{CE4C7F3E-EEDE-47F8-8D0D-19B337D94A5C}" destId="{B7F85982-879C-4FC5-85A2-AA6C85989C87}" srcOrd="1" destOrd="0" presId="urn:microsoft.com/office/officeart/2005/8/layout/hList9"/>
    <dgm:cxn modelId="{EFB5404E-EE04-463C-8983-BEFEFC55E020}" type="presParOf" srcId="{B7F85982-879C-4FC5-85A2-AA6C85989C87}" destId="{95D93C5E-BD90-4D6C-8711-57A9E5FC43F0}" srcOrd="0" destOrd="0" presId="urn:microsoft.com/office/officeart/2005/8/layout/hList9"/>
    <dgm:cxn modelId="{E9FBDA61-9369-46BA-9300-ED0FDD00514F}" type="presParOf" srcId="{B7F85982-879C-4FC5-85A2-AA6C85989C87}" destId="{8177E48E-B8D6-4C27-90AA-D2D9BF084303}" srcOrd="1" destOrd="0" presId="urn:microsoft.com/office/officeart/2005/8/layout/hList9"/>
    <dgm:cxn modelId="{3C689262-EBB7-4D2B-B59B-91C5BE633887}" type="presParOf" srcId="{8177E48E-B8D6-4C27-90AA-D2D9BF084303}" destId="{7D978A65-5C27-4057-A00C-D52CAE13F59B}" srcOrd="0" destOrd="0" presId="urn:microsoft.com/office/officeart/2005/8/layout/hList9"/>
    <dgm:cxn modelId="{2D8A6D64-C806-4E77-A035-0B8546289A35}" type="presParOf" srcId="{8177E48E-B8D6-4C27-90AA-D2D9BF084303}" destId="{C7CBDE1E-6781-447A-9D9C-2C9C1FC40E0A}" srcOrd="1" destOrd="0" presId="urn:microsoft.com/office/officeart/2005/8/layout/hList9"/>
    <dgm:cxn modelId="{702D7F06-527B-4CF3-A8C9-6B2CC1DB5DCB}" type="presParOf" srcId="{CE4C7F3E-EEDE-47F8-8D0D-19B337D94A5C}" destId="{D009CEAB-A4D6-4384-BA2C-7D3873F9481B}" srcOrd="2" destOrd="0" presId="urn:microsoft.com/office/officeart/2005/8/layout/hList9"/>
    <dgm:cxn modelId="{A61786AE-9A87-4145-A015-01768816F1DA}" type="presParOf" srcId="{CE4C7F3E-EEDE-47F8-8D0D-19B337D94A5C}" destId="{3A8B6B1B-73B2-4147-98EB-38164F89F22A}"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4BB40BA-4DB5-4754-9F36-703EDD3418FA}" type="doc">
      <dgm:prSet loTypeId="urn:microsoft.com/office/officeart/2005/8/layout/hList9" loCatId="list" qsTypeId="urn:microsoft.com/office/officeart/2005/8/quickstyle/3d1" qsCatId="3D" csTypeId="urn:microsoft.com/office/officeart/2005/8/colors/colorful5" csCatId="colorful" phldr="1"/>
      <dgm:spPr/>
      <dgm:t>
        <a:bodyPr/>
        <a:lstStyle/>
        <a:p>
          <a:endParaRPr lang="en-US"/>
        </a:p>
      </dgm:t>
    </dgm:pt>
    <dgm:pt modelId="{43DB8196-D1CF-472E-A81E-564E32F6C7EE}">
      <dgm:prSet custT="1"/>
      <dgm:spPr/>
      <dgm:t>
        <a:bodyPr/>
        <a:lstStyle/>
        <a:p>
          <a:pPr rtl="0"/>
          <a:r>
            <a:rPr lang="en-US" sz="1800" dirty="0" smtClean="0"/>
            <a:t>Incident Records</a:t>
          </a:r>
          <a:endParaRPr lang="en-US" sz="1800" dirty="0"/>
        </a:p>
      </dgm:t>
    </dgm:pt>
    <dgm:pt modelId="{DB001C8E-A1DA-465D-8171-BEDEF15EED10}" type="parTrans" cxnId="{FD7455A5-C1A9-44C0-93A5-C3C2F5169746}">
      <dgm:prSet/>
      <dgm:spPr/>
      <dgm:t>
        <a:bodyPr/>
        <a:lstStyle/>
        <a:p>
          <a:endParaRPr lang="en-US"/>
        </a:p>
      </dgm:t>
    </dgm:pt>
    <dgm:pt modelId="{16F9650B-1C06-4F39-AE1F-9736A98FDA03}" type="sibTrans" cxnId="{FD7455A5-C1A9-44C0-93A5-C3C2F5169746}">
      <dgm:prSet/>
      <dgm:spPr/>
      <dgm:t>
        <a:bodyPr/>
        <a:lstStyle/>
        <a:p>
          <a:endParaRPr lang="en-US"/>
        </a:p>
      </dgm:t>
    </dgm:pt>
    <dgm:pt modelId="{49D03099-A59F-4BDD-9175-480C634F1BD4}">
      <dgm:prSet/>
      <dgm:spPr/>
      <dgm:t>
        <a:bodyPr/>
        <a:lstStyle/>
        <a:p>
          <a:pPr rtl="0"/>
          <a:endParaRPr lang="en-US" dirty="0"/>
        </a:p>
      </dgm:t>
    </dgm:pt>
    <dgm:pt modelId="{59BC3EBA-C3F6-4376-81DE-A800E428B598}" type="sibTrans" cxnId="{BC9867FF-7769-4EAE-921D-3EBF890F6AB3}">
      <dgm:prSet/>
      <dgm:spPr/>
      <dgm:t>
        <a:bodyPr/>
        <a:lstStyle/>
        <a:p>
          <a:endParaRPr lang="en-US"/>
        </a:p>
      </dgm:t>
    </dgm:pt>
    <dgm:pt modelId="{E63F869B-68D0-454A-8F1D-5E5ACD7DE54A}" type="parTrans" cxnId="{BC9867FF-7769-4EAE-921D-3EBF890F6AB3}">
      <dgm:prSet/>
      <dgm:spPr/>
      <dgm:t>
        <a:bodyPr/>
        <a:lstStyle/>
        <a:p>
          <a:endParaRPr lang="en-US"/>
        </a:p>
      </dgm:t>
    </dgm:pt>
    <dgm:pt modelId="{67750B58-39A3-4CEE-94A0-7C1712397B52}">
      <dgm:prSet custT="1"/>
      <dgm:spPr/>
      <dgm:t>
        <a:bodyPr/>
        <a:lstStyle/>
        <a:p>
          <a:pPr rtl="0"/>
          <a:r>
            <a:rPr lang="en-US" sz="1400" dirty="0" smtClean="0"/>
            <a:t>Records should include the time, exact location, nature of the incident, names of people involved and witnesses, and the outcome of the incident (ex. first aid supplies used, 911 called, individual refused assistance,…).</a:t>
          </a:r>
          <a:endParaRPr lang="en-US" sz="1400" dirty="0"/>
        </a:p>
      </dgm:t>
    </dgm:pt>
    <dgm:pt modelId="{C86A17C6-64C6-43B5-ABE1-C0593E262548}">
      <dgm:prSet custT="1"/>
      <dgm:spPr/>
      <dgm:t>
        <a:bodyPr/>
        <a:lstStyle/>
        <a:p>
          <a:pPr rtl="0"/>
          <a:r>
            <a:rPr lang="en-US" sz="1400" dirty="0" smtClean="0"/>
            <a:t>A record of all safety and security incidents must be kept by rink attendants in the daily log.</a:t>
          </a:r>
          <a:endParaRPr lang="en-US" sz="1400" dirty="0"/>
        </a:p>
      </dgm:t>
    </dgm:pt>
    <dgm:pt modelId="{08AF2B3B-A042-4E72-968F-225BAEA5E9A7}" type="sibTrans" cxnId="{39E683D6-AE13-4444-912C-45251A94925D}">
      <dgm:prSet/>
      <dgm:spPr/>
      <dgm:t>
        <a:bodyPr/>
        <a:lstStyle/>
        <a:p>
          <a:endParaRPr lang="en-US"/>
        </a:p>
      </dgm:t>
    </dgm:pt>
    <dgm:pt modelId="{9AEF3E50-D25F-4A58-9B2D-A5FE24417E79}" type="parTrans" cxnId="{39E683D6-AE13-4444-912C-45251A94925D}">
      <dgm:prSet/>
      <dgm:spPr/>
      <dgm:t>
        <a:bodyPr/>
        <a:lstStyle/>
        <a:p>
          <a:endParaRPr lang="en-US"/>
        </a:p>
      </dgm:t>
    </dgm:pt>
    <dgm:pt modelId="{69C5DDF8-7A4C-40F2-B236-7A7F40271E66}" type="sibTrans" cxnId="{2D1397F9-6097-4AEF-A9AC-042655EEC489}">
      <dgm:prSet/>
      <dgm:spPr/>
      <dgm:t>
        <a:bodyPr/>
        <a:lstStyle/>
        <a:p>
          <a:endParaRPr lang="en-US"/>
        </a:p>
      </dgm:t>
    </dgm:pt>
    <dgm:pt modelId="{BEBB6A43-3372-4582-8FE1-FBCF45FFA5BF}" type="parTrans" cxnId="{2D1397F9-6097-4AEF-A9AC-042655EEC489}">
      <dgm:prSet/>
      <dgm:spPr/>
      <dgm:t>
        <a:bodyPr/>
        <a:lstStyle/>
        <a:p>
          <a:endParaRPr lang="en-US"/>
        </a:p>
      </dgm:t>
    </dgm:pt>
    <dgm:pt modelId="{CE4C7F3E-EEDE-47F8-8D0D-19B337D94A5C}" type="pres">
      <dgm:prSet presAssocID="{E4BB40BA-4DB5-4754-9F36-703EDD3418FA}" presName="list" presStyleCnt="0">
        <dgm:presLayoutVars>
          <dgm:dir/>
          <dgm:animLvl val="lvl"/>
        </dgm:presLayoutVars>
      </dgm:prSet>
      <dgm:spPr/>
      <dgm:t>
        <a:bodyPr/>
        <a:lstStyle/>
        <a:p>
          <a:endParaRPr lang="en-US"/>
        </a:p>
      </dgm:t>
    </dgm:pt>
    <dgm:pt modelId="{8E6A6A98-12AD-4569-A644-B62C284CFC5D}" type="pres">
      <dgm:prSet presAssocID="{49D03099-A59F-4BDD-9175-480C634F1BD4}" presName="posSpace" presStyleCnt="0"/>
      <dgm:spPr/>
    </dgm:pt>
    <dgm:pt modelId="{B7F85982-879C-4FC5-85A2-AA6C85989C87}" type="pres">
      <dgm:prSet presAssocID="{49D03099-A59F-4BDD-9175-480C634F1BD4}" presName="vertFlow" presStyleCnt="0"/>
      <dgm:spPr/>
    </dgm:pt>
    <dgm:pt modelId="{95D93C5E-BD90-4D6C-8711-57A9E5FC43F0}" type="pres">
      <dgm:prSet presAssocID="{49D03099-A59F-4BDD-9175-480C634F1BD4}" presName="topSpace" presStyleCnt="0"/>
      <dgm:spPr/>
    </dgm:pt>
    <dgm:pt modelId="{8177E48E-B8D6-4C27-90AA-D2D9BF084303}" type="pres">
      <dgm:prSet presAssocID="{49D03099-A59F-4BDD-9175-480C634F1BD4}" presName="firstComp" presStyleCnt="0"/>
      <dgm:spPr/>
    </dgm:pt>
    <dgm:pt modelId="{7D978A65-5C27-4057-A00C-D52CAE13F59B}" type="pres">
      <dgm:prSet presAssocID="{49D03099-A59F-4BDD-9175-480C634F1BD4}" presName="firstChild" presStyleLbl="bgAccFollowNode1" presStyleIdx="0" presStyleCnt="1" custScaleX="116887" custScaleY="131162" custLinFactNeighborX="6320" custLinFactNeighborY="-5978"/>
      <dgm:spPr/>
      <dgm:t>
        <a:bodyPr/>
        <a:lstStyle/>
        <a:p>
          <a:endParaRPr lang="en-US"/>
        </a:p>
      </dgm:t>
    </dgm:pt>
    <dgm:pt modelId="{C7CBDE1E-6781-447A-9D9C-2C9C1FC40E0A}" type="pres">
      <dgm:prSet presAssocID="{49D03099-A59F-4BDD-9175-480C634F1BD4}" presName="firstChildTx" presStyleLbl="bgAccFollowNode1" presStyleIdx="0" presStyleCnt="1">
        <dgm:presLayoutVars>
          <dgm:bulletEnabled val="1"/>
        </dgm:presLayoutVars>
      </dgm:prSet>
      <dgm:spPr/>
      <dgm:t>
        <a:bodyPr/>
        <a:lstStyle/>
        <a:p>
          <a:endParaRPr lang="en-US"/>
        </a:p>
      </dgm:t>
    </dgm:pt>
    <dgm:pt modelId="{D009CEAB-A4D6-4384-BA2C-7D3873F9481B}" type="pres">
      <dgm:prSet presAssocID="{49D03099-A59F-4BDD-9175-480C634F1BD4}" presName="negSpace" presStyleCnt="0"/>
      <dgm:spPr/>
    </dgm:pt>
    <dgm:pt modelId="{3A8B6B1B-73B2-4147-98EB-38164F89F22A}" type="pres">
      <dgm:prSet presAssocID="{49D03099-A59F-4BDD-9175-480C634F1BD4}" presName="circle" presStyleLbl="node1" presStyleIdx="0" presStyleCnt="1" custScaleY="101096" custLinFactNeighborX="-19297" custLinFactNeighborY="10291"/>
      <dgm:spPr/>
      <dgm:t>
        <a:bodyPr/>
        <a:lstStyle/>
        <a:p>
          <a:endParaRPr lang="en-US"/>
        </a:p>
      </dgm:t>
    </dgm:pt>
  </dgm:ptLst>
  <dgm:cxnLst>
    <dgm:cxn modelId="{EFF063CC-CF31-4163-B269-EAF78A6039C5}" type="presOf" srcId="{43DB8196-D1CF-472E-A81E-564E32F6C7EE}" destId="{C7CBDE1E-6781-447A-9D9C-2C9C1FC40E0A}" srcOrd="1" destOrd="0" presId="urn:microsoft.com/office/officeart/2005/8/layout/hList9"/>
    <dgm:cxn modelId="{1CD36464-482B-4740-A2D6-BDAB3F4C32AC}" type="presOf" srcId="{E4BB40BA-4DB5-4754-9F36-703EDD3418FA}" destId="{CE4C7F3E-EEDE-47F8-8D0D-19B337D94A5C}" srcOrd="0" destOrd="0" presId="urn:microsoft.com/office/officeart/2005/8/layout/hList9"/>
    <dgm:cxn modelId="{2D1397F9-6097-4AEF-A9AC-042655EEC489}" srcId="{43DB8196-D1CF-472E-A81E-564E32F6C7EE}" destId="{67750B58-39A3-4CEE-94A0-7C1712397B52}" srcOrd="1" destOrd="0" parTransId="{BEBB6A43-3372-4582-8FE1-FBCF45FFA5BF}" sibTransId="{69C5DDF8-7A4C-40F2-B236-7A7F40271E66}"/>
    <dgm:cxn modelId="{BC9867FF-7769-4EAE-921D-3EBF890F6AB3}" srcId="{E4BB40BA-4DB5-4754-9F36-703EDD3418FA}" destId="{49D03099-A59F-4BDD-9175-480C634F1BD4}" srcOrd="0" destOrd="0" parTransId="{E63F869B-68D0-454A-8F1D-5E5ACD7DE54A}" sibTransId="{59BC3EBA-C3F6-4376-81DE-A800E428B598}"/>
    <dgm:cxn modelId="{09814865-083B-427D-BA6C-BF7585606C45}" type="presOf" srcId="{C86A17C6-64C6-43B5-ABE1-C0593E262548}" destId="{C7CBDE1E-6781-447A-9D9C-2C9C1FC40E0A}" srcOrd="1" destOrd="1" presId="urn:microsoft.com/office/officeart/2005/8/layout/hList9"/>
    <dgm:cxn modelId="{57520BC1-4302-4B2E-8DEA-E04D080EAAD9}" type="presOf" srcId="{49D03099-A59F-4BDD-9175-480C634F1BD4}" destId="{3A8B6B1B-73B2-4147-98EB-38164F89F22A}" srcOrd="0" destOrd="0" presId="urn:microsoft.com/office/officeart/2005/8/layout/hList9"/>
    <dgm:cxn modelId="{B2B28B6D-D466-4B60-9CE3-274FF03A2D68}" type="presOf" srcId="{67750B58-39A3-4CEE-94A0-7C1712397B52}" destId="{7D978A65-5C27-4057-A00C-D52CAE13F59B}" srcOrd="0" destOrd="2" presId="urn:microsoft.com/office/officeart/2005/8/layout/hList9"/>
    <dgm:cxn modelId="{FD7455A5-C1A9-44C0-93A5-C3C2F5169746}" srcId="{49D03099-A59F-4BDD-9175-480C634F1BD4}" destId="{43DB8196-D1CF-472E-A81E-564E32F6C7EE}" srcOrd="0" destOrd="0" parTransId="{DB001C8E-A1DA-465D-8171-BEDEF15EED10}" sibTransId="{16F9650B-1C06-4F39-AE1F-9736A98FDA03}"/>
    <dgm:cxn modelId="{E6C24C52-BB9E-448A-B614-EDF76E6210B5}" type="presOf" srcId="{C86A17C6-64C6-43B5-ABE1-C0593E262548}" destId="{7D978A65-5C27-4057-A00C-D52CAE13F59B}" srcOrd="0" destOrd="1" presId="urn:microsoft.com/office/officeart/2005/8/layout/hList9"/>
    <dgm:cxn modelId="{AC43A585-C2D6-4A00-A0F5-0127C22926A5}" type="presOf" srcId="{43DB8196-D1CF-472E-A81E-564E32F6C7EE}" destId="{7D978A65-5C27-4057-A00C-D52CAE13F59B}" srcOrd="0" destOrd="0" presId="urn:microsoft.com/office/officeart/2005/8/layout/hList9"/>
    <dgm:cxn modelId="{39E683D6-AE13-4444-912C-45251A94925D}" srcId="{43DB8196-D1CF-472E-A81E-564E32F6C7EE}" destId="{C86A17C6-64C6-43B5-ABE1-C0593E262548}" srcOrd="0" destOrd="0" parTransId="{9AEF3E50-D25F-4A58-9B2D-A5FE24417E79}" sibTransId="{08AF2B3B-A042-4E72-968F-225BAEA5E9A7}"/>
    <dgm:cxn modelId="{D0ADBC61-AD6F-44D1-97AA-2FCDB3D7C006}" type="presOf" srcId="{67750B58-39A3-4CEE-94A0-7C1712397B52}" destId="{C7CBDE1E-6781-447A-9D9C-2C9C1FC40E0A}" srcOrd="1" destOrd="2" presId="urn:microsoft.com/office/officeart/2005/8/layout/hList9"/>
    <dgm:cxn modelId="{AF8CB75C-87BE-466B-9B9B-4893BA0C6CC2}" type="presParOf" srcId="{CE4C7F3E-EEDE-47F8-8D0D-19B337D94A5C}" destId="{8E6A6A98-12AD-4569-A644-B62C284CFC5D}" srcOrd="0" destOrd="0" presId="urn:microsoft.com/office/officeart/2005/8/layout/hList9"/>
    <dgm:cxn modelId="{D165B982-407B-4307-9A99-B8EC550FDE33}" type="presParOf" srcId="{CE4C7F3E-EEDE-47F8-8D0D-19B337D94A5C}" destId="{B7F85982-879C-4FC5-85A2-AA6C85989C87}" srcOrd="1" destOrd="0" presId="urn:microsoft.com/office/officeart/2005/8/layout/hList9"/>
    <dgm:cxn modelId="{06DC4657-60C5-4CF3-A358-61CF6945BC27}" type="presParOf" srcId="{B7F85982-879C-4FC5-85A2-AA6C85989C87}" destId="{95D93C5E-BD90-4D6C-8711-57A9E5FC43F0}" srcOrd="0" destOrd="0" presId="urn:microsoft.com/office/officeart/2005/8/layout/hList9"/>
    <dgm:cxn modelId="{D7DFDCB5-93DE-4C47-84BC-2EABA3DD9DD2}" type="presParOf" srcId="{B7F85982-879C-4FC5-85A2-AA6C85989C87}" destId="{8177E48E-B8D6-4C27-90AA-D2D9BF084303}" srcOrd="1" destOrd="0" presId="urn:microsoft.com/office/officeart/2005/8/layout/hList9"/>
    <dgm:cxn modelId="{A5C91A87-E9EA-4738-94ED-11072FA38E43}" type="presParOf" srcId="{8177E48E-B8D6-4C27-90AA-D2D9BF084303}" destId="{7D978A65-5C27-4057-A00C-D52CAE13F59B}" srcOrd="0" destOrd="0" presId="urn:microsoft.com/office/officeart/2005/8/layout/hList9"/>
    <dgm:cxn modelId="{20F65076-C29D-426F-9805-83A3DE64F040}" type="presParOf" srcId="{8177E48E-B8D6-4C27-90AA-D2D9BF084303}" destId="{C7CBDE1E-6781-447A-9D9C-2C9C1FC40E0A}" srcOrd="1" destOrd="0" presId="urn:microsoft.com/office/officeart/2005/8/layout/hList9"/>
    <dgm:cxn modelId="{FDA4D441-4A6F-4457-9102-C4D7E717FC63}" type="presParOf" srcId="{CE4C7F3E-EEDE-47F8-8D0D-19B337D94A5C}" destId="{D009CEAB-A4D6-4384-BA2C-7D3873F9481B}" srcOrd="2" destOrd="0" presId="urn:microsoft.com/office/officeart/2005/8/layout/hList9"/>
    <dgm:cxn modelId="{5DDE55F0-1229-4D90-9864-94E29B866253}" type="presParOf" srcId="{CE4C7F3E-EEDE-47F8-8D0D-19B337D94A5C}" destId="{3A8B6B1B-73B2-4147-98EB-38164F89F22A}"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BB40BA-4DB5-4754-9F36-703EDD3418FA}" type="doc">
      <dgm:prSet loTypeId="urn:microsoft.com/office/officeart/2005/8/layout/hList9" loCatId="list" qsTypeId="urn:microsoft.com/office/officeart/2005/8/quickstyle/3d1" qsCatId="3D" csTypeId="urn:microsoft.com/office/officeart/2005/8/colors/colorful5" csCatId="colorful" phldr="1"/>
      <dgm:spPr/>
      <dgm:t>
        <a:bodyPr/>
        <a:lstStyle/>
        <a:p>
          <a:endParaRPr lang="en-US"/>
        </a:p>
      </dgm:t>
    </dgm:pt>
    <dgm:pt modelId="{49D03099-A59F-4BDD-9175-480C634F1BD4}">
      <dgm:prSet/>
      <dgm:spPr/>
      <dgm:t>
        <a:bodyPr/>
        <a:lstStyle/>
        <a:p>
          <a:pPr rtl="0"/>
          <a:endParaRPr lang="en-US" dirty="0"/>
        </a:p>
      </dgm:t>
    </dgm:pt>
    <dgm:pt modelId="{E63F869B-68D0-454A-8F1D-5E5ACD7DE54A}" type="parTrans" cxnId="{BC9867FF-7769-4EAE-921D-3EBF890F6AB3}">
      <dgm:prSet/>
      <dgm:spPr/>
      <dgm:t>
        <a:bodyPr/>
        <a:lstStyle/>
        <a:p>
          <a:endParaRPr lang="en-US"/>
        </a:p>
      </dgm:t>
    </dgm:pt>
    <dgm:pt modelId="{59BC3EBA-C3F6-4376-81DE-A800E428B598}" type="sibTrans" cxnId="{BC9867FF-7769-4EAE-921D-3EBF890F6AB3}">
      <dgm:prSet/>
      <dgm:spPr/>
      <dgm:t>
        <a:bodyPr/>
        <a:lstStyle/>
        <a:p>
          <a:endParaRPr lang="en-US"/>
        </a:p>
      </dgm:t>
    </dgm:pt>
    <dgm:pt modelId="{32E97E0B-E976-4891-97C2-5AB2E0AA8778}">
      <dgm:prSet custT="1"/>
      <dgm:spPr/>
      <dgm:t>
        <a:bodyPr/>
        <a:lstStyle/>
        <a:p>
          <a:pPr rtl="0"/>
          <a:r>
            <a:rPr lang="en-US" sz="1400" dirty="0" smtClean="0"/>
            <a:t>Inappropriate comments of a sexual, racial, religious, political, or other nature.</a:t>
          </a:r>
          <a:endParaRPr lang="en-US" sz="1400" dirty="0"/>
        </a:p>
      </dgm:t>
    </dgm:pt>
    <dgm:pt modelId="{DE977F7B-7813-40F5-ACE4-6C88B163BE8E}">
      <dgm:prSet custT="1"/>
      <dgm:spPr/>
      <dgm:t>
        <a:bodyPr/>
        <a:lstStyle/>
        <a:p>
          <a:pPr rtl="0"/>
          <a:r>
            <a:rPr lang="en-US" sz="1400" dirty="0" smtClean="0"/>
            <a:t>Harassment; and</a:t>
          </a:r>
          <a:endParaRPr lang="en-US" sz="1400" dirty="0"/>
        </a:p>
      </dgm:t>
    </dgm:pt>
    <dgm:pt modelId="{5A830883-89A5-4D2D-B5A9-BBD39E98B56D}">
      <dgm:prSet custT="1"/>
      <dgm:spPr/>
      <dgm:t>
        <a:bodyPr/>
        <a:lstStyle/>
        <a:p>
          <a:pPr rtl="0"/>
          <a:r>
            <a:rPr lang="en-CA" sz="1400" dirty="0" smtClean="0"/>
            <a:t>Swearing;</a:t>
          </a:r>
          <a:endParaRPr lang="en-US" sz="1400" dirty="0"/>
        </a:p>
      </dgm:t>
    </dgm:pt>
    <dgm:pt modelId="{68B37464-DA3F-49B9-B077-DF38280E6E50}">
      <dgm:prSet custT="1"/>
      <dgm:spPr/>
      <dgm:t>
        <a:bodyPr/>
        <a:lstStyle/>
        <a:p>
          <a:pPr rtl="0"/>
          <a:r>
            <a:rPr lang="en-US" sz="1400" dirty="0" smtClean="0"/>
            <a:t>The BCCL has a zero tolerance policy for:</a:t>
          </a:r>
          <a:endParaRPr lang="en-US" sz="1400" dirty="0"/>
        </a:p>
      </dgm:t>
    </dgm:pt>
    <dgm:pt modelId="{65D65A6F-2A6E-4D91-B5D7-658EEDDF0C88}" type="sibTrans" cxnId="{CDC0653A-D66E-4393-ACF3-B9113D36846A}">
      <dgm:prSet/>
      <dgm:spPr/>
      <dgm:t>
        <a:bodyPr/>
        <a:lstStyle/>
        <a:p>
          <a:endParaRPr lang="en-US"/>
        </a:p>
      </dgm:t>
    </dgm:pt>
    <dgm:pt modelId="{2C3C86AE-C298-45D5-910B-08F61CB4D904}" type="parTrans" cxnId="{CDC0653A-D66E-4393-ACF3-B9113D36846A}">
      <dgm:prSet/>
      <dgm:spPr/>
      <dgm:t>
        <a:bodyPr/>
        <a:lstStyle/>
        <a:p>
          <a:endParaRPr lang="en-US"/>
        </a:p>
      </dgm:t>
    </dgm:pt>
    <dgm:pt modelId="{D1632824-85BE-4765-B70D-000C7E929F3E}" type="sibTrans" cxnId="{DBED89AB-D5ED-41F3-9379-BBE09C229A28}">
      <dgm:prSet/>
      <dgm:spPr/>
      <dgm:t>
        <a:bodyPr/>
        <a:lstStyle/>
        <a:p>
          <a:endParaRPr lang="en-US"/>
        </a:p>
      </dgm:t>
    </dgm:pt>
    <dgm:pt modelId="{1F533075-4BB2-4A66-9661-9E6DA4352AE6}" type="parTrans" cxnId="{DBED89AB-D5ED-41F3-9379-BBE09C229A28}">
      <dgm:prSet/>
      <dgm:spPr/>
      <dgm:t>
        <a:bodyPr/>
        <a:lstStyle/>
        <a:p>
          <a:endParaRPr lang="en-US"/>
        </a:p>
      </dgm:t>
    </dgm:pt>
    <dgm:pt modelId="{1B061743-AE64-4C24-A61E-E2567F0AD220}" type="sibTrans" cxnId="{1F5C3478-F4F0-4032-9A33-BEC16A43B91C}">
      <dgm:prSet/>
      <dgm:spPr/>
      <dgm:t>
        <a:bodyPr/>
        <a:lstStyle/>
        <a:p>
          <a:endParaRPr lang="en-US"/>
        </a:p>
      </dgm:t>
    </dgm:pt>
    <dgm:pt modelId="{E6C6AAE8-3DE2-47D1-ABE2-5D607C29AA3D}" type="parTrans" cxnId="{1F5C3478-F4F0-4032-9A33-BEC16A43B91C}">
      <dgm:prSet/>
      <dgm:spPr/>
      <dgm:t>
        <a:bodyPr/>
        <a:lstStyle/>
        <a:p>
          <a:endParaRPr lang="en-US"/>
        </a:p>
      </dgm:t>
    </dgm:pt>
    <dgm:pt modelId="{67750B58-39A3-4CEE-94A0-7C1712397B52}">
      <dgm:prSet custT="1"/>
      <dgm:spPr/>
      <dgm:t>
        <a:bodyPr/>
        <a:lstStyle/>
        <a:p>
          <a:pPr rtl="0"/>
          <a:r>
            <a:rPr lang="en-CA" sz="1400" dirty="0" smtClean="0"/>
            <a:t>Polite.</a:t>
          </a:r>
          <a:endParaRPr lang="en-US" sz="1400" dirty="0"/>
        </a:p>
      </dgm:t>
    </dgm:pt>
    <dgm:pt modelId="{F4DBB2EE-1467-4FA6-B5F8-DEB965826477}">
      <dgm:prSet custT="1"/>
      <dgm:spPr/>
      <dgm:t>
        <a:bodyPr/>
        <a:lstStyle/>
        <a:p>
          <a:pPr rtl="0"/>
          <a:r>
            <a:rPr lang="en-CA" sz="1400" dirty="0" smtClean="0"/>
            <a:t>Attentive; and</a:t>
          </a:r>
          <a:endParaRPr lang="en-US" sz="1400" dirty="0"/>
        </a:p>
      </dgm:t>
    </dgm:pt>
    <dgm:pt modelId="{EFDD6342-2098-4E39-85CC-A87B17D90493}">
      <dgm:prSet custT="1"/>
      <dgm:spPr/>
      <dgm:t>
        <a:bodyPr/>
        <a:lstStyle/>
        <a:p>
          <a:pPr rtl="0"/>
          <a:r>
            <a:rPr lang="en-CA" sz="1400" dirty="0" smtClean="0"/>
            <a:t>Punctual;</a:t>
          </a:r>
          <a:endParaRPr lang="en-US" sz="1400" dirty="0"/>
        </a:p>
      </dgm:t>
    </dgm:pt>
    <dgm:pt modelId="{C86A17C6-64C6-43B5-ABE1-C0593E262548}">
      <dgm:prSet custT="1"/>
      <dgm:spPr/>
      <dgm:t>
        <a:bodyPr/>
        <a:lstStyle/>
        <a:p>
          <a:pPr rtl="0"/>
          <a:r>
            <a:rPr lang="en-US" sz="1400" dirty="0" smtClean="0"/>
            <a:t>Rink attendants should be:</a:t>
          </a:r>
          <a:endParaRPr lang="en-US" sz="1400" dirty="0"/>
        </a:p>
      </dgm:t>
    </dgm:pt>
    <dgm:pt modelId="{69C5DDF8-7A4C-40F2-B236-7A7F40271E66}" type="sibTrans" cxnId="{2D1397F9-6097-4AEF-A9AC-042655EEC489}">
      <dgm:prSet/>
      <dgm:spPr/>
      <dgm:t>
        <a:bodyPr/>
        <a:lstStyle/>
        <a:p>
          <a:endParaRPr lang="en-US"/>
        </a:p>
      </dgm:t>
    </dgm:pt>
    <dgm:pt modelId="{BEBB6A43-3372-4582-8FE1-FBCF45FFA5BF}" type="parTrans" cxnId="{2D1397F9-6097-4AEF-A9AC-042655EEC489}">
      <dgm:prSet/>
      <dgm:spPr/>
      <dgm:t>
        <a:bodyPr/>
        <a:lstStyle/>
        <a:p>
          <a:endParaRPr lang="en-US"/>
        </a:p>
      </dgm:t>
    </dgm:pt>
    <dgm:pt modelId="{0255FD7A-A16E-4289-87A3-D526EB2A6508}" type="sibTrans" cxnId="{32E5E098-19B8-40F2-B969-39546A3E24FA}">
      <dgm:prSet/>
      <dgm:spPr/>
      <dgm:t>
        <a:bodyPr/>
        <a:lstStyle/>
        <a:p>
          <a:endParaRPr lang="en-US"/>
        </a:p>
      </dgm:t>
    </dgm:pt>
    <dgm:pt modelId="{ADD87DB9-C679-463C-A7B9-C2722D5C04E6}" type="parTrans" cxnId="{32E5E098-19B8-40F2-B969-39546A3E24FA}">
      <dgm:prSet/>
      <dgm:spPr/>
      <dgm:t>
        <a:bodyPr/>
        <a:lstStyle/>
        <a:p>
          <a:endParaRPr lang="en-US"/>
        </a:p>
      </dgm:t>
    </dgm:pt>
    <dgm:pt modelId="{F278787C-86D9-43F0-8AF0-A44D0CBF5FA9}" type="sibTrans" cxnId="{46CE4D3F-7038-4F37-AEF1-6A84364455D7}">
      <dgm:prSet/>
      <dgm:spPr/>
      <dgm:t>
        <a:bodyPr/>
        <a:lstStyle/>
        <a:p>
          <a:endParaRPr lang="en-US"/>
        </a:p>
      </dgm:t>
    </dgm:pt>
    <dgm:pt modelId="{6956C839-8790-4A47-AD10-075382CAB36E}" type="parTrans" cxnId="{46CE4D3F-7038-4F37-AEF1-6A84364455D7}">
      <dgm:prSet/>
      <dgm:spPr/>
      <dgm:t>
        <a:bodyPr/>
        <a:lstStyle/>
        <a:p>
          <a:endParaRPr lang="en-US"/>
        </a:p>
      </dgm:t>
    </dgm:pt>
    <dgm:pt modelId="{43DB8196-D1CF-472E-A81E-564E32F6C7EE}">
      <dgm:prSet custT="1"/>
      <dgm:spPr/>
      <dgm:t>
        <a:bodyPr/>
        <a:lstStyle/>
        <a:p>
          <a:pPr rtl="0"/>
          <a:r>
            <a:rPr lang="en-US" sz="1800" dirty="0" smtClean="0"/>
            <a:t>Rink Attendant Behavior</a:t>
          </a:r>
          <a:endParaRPr lang="en-US" sz="1800" dirty="0"/>
        </a:p>
      </dgm:t>
    </dgm:pt>
    <dgm:pt modelId="{16F9650B-1C06-4F39-AE1F-9736A98FDA03}" type="sibTrans" cxnId="{FD7455A5-C1A9-44C0-93A5-C3C2F5169746}">
      <dgm:prSet/>
      <dgm:spPr/>
      <dgm:t>
        <a:bodyPr/>
        <a:lstStyle/>
        <a:p>
          <a:endParaRPr lang="en-US"/>
        </a:p>
      </dgm:t>
    </dgm:pt>
    <dgm:pt modelId="{DB001C8E-A1DA-465D-8171-BEDEF15EED10}" type="parTrans" cxnId="{FD7455A5-C1A9-44C0-93A5-C3C2F5169746}">
      <dgm:prSet/>
      <dgm:spPr/>
      <dgm:t>
        <a:bodyPr/>
        <a:lstStyle/>
        <a:p>
          <a:endParaRPr lang="en-US"/>
        </a:p>
      </dgm:t>
    </dgm:pt>
    <dgm:pt modelId="{5C5F34B2-0E98-4C76-8A8E-83546F8A78EF}" type="sibTrans" cxnId="{AB924257-DE11-4FFB-B8F1-7B8E22409EB6}">
      <dgm:prSet/>
      <dgm:spPr/>
      <dgm:t>
        <a:bodyPr/>
        <a:lstStyle/>
        <a:p>
          <a:endParaRPr lang="en-US"/>
        </a:p>
      </dgm:t>
    </dgm:pt>
    <dgm:pt modelId="{05798122-AA2A-40B4-9983-88BA575DA65D}" type="parTrans" cxnId="{AB924257-DE11-4FFB-B8F1-7B8E22409EB6}">
      <dgm:prSet/>
      <dgm:spPr/>
      <dgm:t>
        <a:bodyPr/>
        <a:lstStyle/>
        <a:p>
          <a:endParaRPr lang="en-US"/>
        </a:p>
      </dgm:t>
    </dgm:pt>
    <dgm:pt modelId="{08AF2B3B-A042-4E72-968F-225BAEA5E9A7}" type="sibTrans" cxnId="{39E683D6-AE13-4444-912C-45251A94925D}">
      <dgm:prSet/>
      <dgm:spPr/>
      <dgm:t>
        <a:bodyPr/>
        <a:lstStyle/>
        <a:p>
          <a:endParaRPr lang="en-US"/>
        </a:p>
      </dgm:t>
    </dgm:pt>
    <dgm:pt modelId="{9AEF3E50-D25F-4A58-9B2D-A5FE24417E79}" type="parTrans" cxnId="{39E683D6-AE13-4444-912C-45251A94925D}">
      <dgm:prSet/>
      <dgm:spPr/>
      <dgm:t>
        <a:bodyPr/>
        <a:lstStyle/>
        <a:p>
          <a:endParaRPr lang="en-US"/>
        </a:p>
      </dgm:t>
    </dgm:pt>
    <dgm:pt modelId="{4F84844A-B52B-4920-BB2A-73AD54C7B505}">
      <dgm:prSet custT="1"/>
      <dgm:spPr/>
      <dgm:t>
        <a:bodyPr/>
        <a:lstStyle/>
        <a:p>
          <a:pPr rtl="0"/>
          <a:r>
            <a:rPr lang="en-CA" sz="1400" dirty="0" smtClean="0"/>
            <a:t>Rink attendants are the face of the community league.</a:t>
          </a:r>
          <a:endParaRPr lang="en-US" sz="1400" dirty="0"/>
        </a:p>
      </dgm:t>
    </dgm:pt>
    <dgm:pt modelId="{7C86F9C0-D553-4C61-9534-6E8F7E2053E1}" type="parTrans" cxnId="{8D57ED29-00B7-4F7A-B774-8B1CCD1EDB2B}">
      <dgm:prSet/>
      <dgm:spPr/>
      <dgm:t>
        <a:bodyPr/>
        <a:lstStyle/>
        <a:p>
          <a:endParaRPr lang="en-US"/>
        </a:p>
      </dgm:t>
    </dgm:pt>
    <dgm:pt modelId="{BB731CF1-6766-4C55-8952-2E0DB49CAF77}" type="sibTrans" cxnId="{8D57ED29-00B7-4F7A-B774-8B1CCD1EDB2B}">
      <dgm:prSet/>
      <dgm:spPr/>
      <dgm:t>
        <a:bodyPr/>
        <a:lstStyle/>
        <a:p>
          <a:endParaRPr lang="en-US"/>
        </a:p>
      </dgm:t>
    </dgm:pt>
    <dgm:pt modelId="{CE4C7F3E-EEDE-47F8-8D0D-19B337D94A5C}" type="pres">
      <dgm:prSet presAssocID="{E4BB40BA-4DB5-4754-9F36-703EDD3418FA}" presName="list" presStyleCnt="0">
        <dgm:presLayoutVars>
          <dgm:dir/>
          <dgm:animLvl val="lvl"/>
        </dgm:presLayoutVars>
      </dgm:prSet>
      <dgm:spPr/>
      <dgm:t>
        <a:bodyPr/>
        <a:lstStyle/>
        <a:p>
          <a:endParaRPr lang="en-US"/>
        </a:p>
      </dgm:t>
    </dgm:pt>
    <dgm:pt modelId="{8E6A6A98-12AD-4569-A644-B62C284CFC5D}" type="pres">
      <dgm:prSet presAssocID="{49D03099-A59F-4BDD-9175-480C634F1BD4}" presName="posSpace" presStyleCnt="0"/>
      <dgm:spPr/>
    </dgm:pt>
    <dgm:pt modelId="{B7F85982-879C-4FC5-85A2-AA6C85989C87}" type="pres">
      <dgm:prSet presAssocID="{49D03099-A59F-4BDD-9175-480C634F1BD4}" presName="vertFlow" presStyleCnt="0"/>
      <dgm:spPr/>
    </dgm:pt>
    <dgm:pt modelId="{95D93C5E-BD90-4D6C-8711-57A9E5FC43F0}" type="pres">
      <dgm:prSet presAssocID="{49D03099-A59F-4BDD-9175-480C634F1BD4}" presName="topSpace" presStyleCnt="0"/>
      <dgm:spPr/>
    </dgm:pt>
    <dgm:pt modelId="{8177E48E-B8D6-4C27-90AA-D2D9BF084303}" type="pres">
      <dgm:prSet presAssocID="{49D03099-A59F-4BDD-9175-480C634F1BD4}" presName="firstComp" presStyleCnt="0"/>
      <dgm:spPr/>
    </dgm:pt>
    <dgm:pt modelId="{7D978A65-5C27-4057-A00C-D52CAE13F59B}" type="pres">
      <dgm:prSet presAssocID="{49D03099-A59F-4BDD-9175-480C634F1BD4}" presName="firstChild" presStyleLbl="bgAccFollowNode1" presStyleIdx="0" presStyleCnt="1" custScaleX="117607" custScaleY="140753" custLinFactNeighborX="6320" custLinFactNeighborY="-5978"/>
      <dgm:spPr/>
      <dgm:t>
        <a:bodyPr/>
        <a:lstStyle/>
        <a:p>
          <a:endParaRPr lang="en-US"/>
        </a:p>
      </dgm:t>
    </dgm:pt>
    <dgm:pt modelId="{C7CBDE1E-6781-447A-9D9C-2C9C1FC40E0A}" type="pres">
      <dgm:prSet presAssocID="{49D03099-A59F-4BDD-9175-480C634F1BD4}" presName="firstChildTx" presStyleLbl="bgAccFollowNode1" presStyleIdx="0" presStyleCnt="1">
        <dgm:presLayoutVars>
          <dgm:bulletEnabled val="1"/>
        </dgm:presLayoutVars>
      </dgm:prSet>
      <dgm:spPr/>
      <dgm:t>
        <a:bodyPr/>
        <a:lstStyle/>
        <a:p>
          <a:endParaRPr lang="en-US"/>
        </a:p>
      </dgm:t>
    </dgm:pt>
    <dgm:pt modelId="{D009CEAB-A4D6-4384-BA2C-7D3873F9481B}" type="pres">
      <dgm:prSet presAssocID="{49D03099-A59F-4BDD-9175-480C634F1BD4}" presName="negSpace" presStyleCnt="0"/>
      <dgm:spPr/>
    </dgm:pt>
    <dgm:pt modelId="{3A8B6B1B-73B2-4147-98EB-38164F89F22A}" type="pres">
      <dgm:prSet presAssocID="{49D03099-A59F-4BDD-9175-480C634F1BD4}" presName="circle" presStyleLbl="node1" presStyleIdx="0" presStyleCnt="1" custScaleY="101096" custLinFactNeighborX="-19297" custLinFactNeighborY="10291"/>
      <dgm:spPr/>
      <dgm:t>
        <a:bodyPr/>
        <a:lstStyle/>
        <a:p>
          <a:endParaRPr lang="en-US"/>
        </a:p>
      </dgm:t>
    </dgm:pt>
  </dgm:ptLst>
  <dgm:cxnLst>
    <dgm:cxn modelId="{521675E5-EDD0-4701-ABD3-7B8B87E424E7}" type="presOf" srcId="{EFDD6342-2098-4E39-85CC-A87B17D90493}" destId="{C7CBDE1E-6781-447A-9D9C-2C9C1FC40E0A}" srcOrd="1" destOrd="3" presId="urn:microsoft.com/office/officeart/2005/8/layout/hList9"/>
    <dgm:cxn modelId="{487F24D8-7F9E-4F3C-B021-6861CF5DF5C9}" type="presOf" srcId="{4F84844A-B52B-4920-BB2A-73AD54C7B505}" destId="{7D978A65-5C27-4057-A00C-D52CAE13F59B}" srcOrd="0" destOrd="1" presId="urn:microsoft.com/office/officeart/2005/8/layout/hList9"/>
    <dgm:cxn modelId="{AB924257-DE11-4FFB-B8F1-7B8E22409EB6}" srcId="{43DB8196-D1CF-472E-A81E-564E32F6C7EE}" destId="{68B37464-DA3F-49B9-B077-DF38280E6E50}" srcOrd="2" destOrd="0" parTransId="{05798122-AA2A-40B4-9983-88BA575DA65D}" sibTransId="{5C5F34B2-0E98-4C76-8A8E-83546F8A78EF}"/>
    <dgm:cxn modelId="{D8B23F42-5929-467B-B834-CA8ADFED79DA}" type="presOf" srcId="{C86A17C6-64C6-43B5-ABE1-C0593E262548}" destId="{C7CBDE1E-6781-447A-9D9C-2C9C1FC40E0A}" srcOrd="1" destOrd="2" presId="urn:microsoft.com/office/officeart/2005/8/layout/hList9"/>
    <dgm:cxn modelId="{1E610E8E-4226-4ADB-9520-439798BBEDE0}" type="presOf" srcId="{F4DBB2EE-1467-4FA6-B5F8-DEB965826477}" destId="{C7CBDE1E-6781-447A-9D9C-2C9C1FC40E0A}" srcOrd="1" destOrd="4" presId="urn:microsoft.com/office/officeart/2005/8/layout/hList9"/>
    <dgm:cxn modelId="{E8FAF4A3-211B-4523-AE46-C34804524544}" type="presOf" srcId="{E4BB40BA-4DB5-4754-9F36-703EDD3418FA}" destId="{CE4C7F3E-EEDE-47F8-8D0D-19B337D94A5C}" srcOrd="0" destOrd="0" presId="urn:microsoft.com/office/officeart/2005/8/layout/hList9"/>
    <dgm:cxn modelId="{11451DCB-CEE8-4AE3-A2CA-0F972571AF4B}" type="presOf" srcId="{5A830883-89A5-4D2D-B5A9-BBD39E98B56D}" destId="{7D978A65-5C27-4057-A00C-D52CAE13F59B}" srcOrd="0" destOrd="7" presId="urn:microsoft.com/office/officeart/2005/8/layout/hList9"/>
    <dgm:cxn modelId="{254B0C71-DA9A-474C-A6F1-F6A01E83006A}" type="presOf" srcId="{32E97E0B-E976-4891-97C2-5AB2E0AA8778}" destId="{C7CBDE1E-6781-447A-9D9C-2C9C1FC40E0A}" srcOrd="1" destOrd="9" presId="urn:microsoft.com/office/officeart/2005/8/layout/hList9"/>
    <dgm:cxn modelId="{DBED89AB-D5ED-41F3-9379-BBE09C229A28}" srcId="{68B37464-DA3F-49B9-B077-DF38280E6E50}" destId="{DE977F7B-7813-40F5-ACE4-6C88B163BE8E}" srcOrd="1" destOrd="0" parTransId="{1F533075-4BB2-4A66-9661-9E6DA4352AE6}" sibTransId="{D1632824-85BE-4765-B70D-000C7E929F3E}"/>
    <dgm:cxn modelId="{441AF55B-6DC6-4815-9134-3951F00A7D0D}" type="presOf" srcId="{32E97E0B-E976-4891-97C2-5AB2E0AA8778}" destId="{7D978A65-5C27-4057-A00C-D52CAE13F59B}" srcOrd="0" destOrd="9" presId="urn:microsoft.com/office/officeart/2005/8/layout/hList9"/>
    <dgm:cxn modelId="{32E5E098-19B8-40F2-B969-39546A3E24FA}" srcId="{C86A17C6-64C6-43B5-ABE1-C0593E262548}" destId="{F4DBB2EE-1467-4FA6-B5F8-DEB965826477}" srcOrd="1" destOrd="0" parTransId="{ADD87DB9-C679-463C-A7B9-C2722D5C04E6}" sibTransId="{0255FD7A-A16E-4289-87A3-D526EB2A6508}"/>
    <dgm:cxn modelId="{88AFEAE0-E91E-4264-A022-557DD808F03A}" type="presOf" srcId="{C86A17C6-64C6-43B5-ABE1-C0593E262548}" destId="{7D978A65-5C27-4057-A00C-D52CAE13F59B}" srcOrd="0" destOrd="2" presId="urn:microsoft.com/office/officeart/2005/8/layout/hList9"/>
    <dgm:cxn modelId="{FD7455A5-C1A9-44C0-93A5-C3C2F5169746}" srcId="{49D03099-A59F-4BDD-9175-480C634F1BD4}" destId="{43DB8196-D1CF-472E-A81E-564E32F6C7EE}" srcOrd="0" destOrd="0" parTransId="{DB001C8E-A1DA-465D-8171-BEDEF15EED10}" sibTransId="{16F9650B-1C06-4F39-AE1F-9736A98FDA03}"/>
    <dgm:cxn modelId="{1F5C3478-F4F0-4032-9A33-BEC16A43B91C}" srcId="{68B37464-DA3F-49B9-B077-DF38280E6E50}" destId="{5A830883-89A5-4D2D-B5A9-BBD39E98B56D}" srcOrd="0" destOrd="0" parTransId="{E6C6AAE8-3DE2-47D1-ABE2-5D607C29AA3D}" sibTransId="{1B061743-AE64-4C24-A61E-E2567F0AD220}"/>
    <dgm:cxn modelId="{46CE4D3F-7038-4F37-AEF1-6A84364455D7}" srcId="{C86A17C6-64C6-43B5-ABE1-C0593E262548}" destId="{EFDD6342-2098-4E39-85CC-A87B17D90493}" srcOrd="0" destOrd="0" parTransId="{6956C839-8790-4A47-AD10-075382CAB36E}" sibTransId="{F278787C-86D9-43F0-8AF0-A44D0CBF5FA9}"/>
    <dgm:cxn modelId="{43667836-0721-40C2-80E1-109462005290}" type="presOf" srcId="{43DB8196-D1CF-472E-A81E-564E32F6C7EE}" destId="{C7CBDE1E-6781-447A-9D9C-2C9C1FC40E0A}" srcOrd="1" destOrd="0" presId="urn:microsoft.com/office/officeart/2005/8/layout/hList9"/>
    <dgm:cxn modelId="{E13777A3-6E55-47A6-AE93-7EDE29C4C6A4}" type="presOf" srcId="{5A830883-89A5-4D2D-B5A9-BBD39E98B56D}" destId="{C7CBDE1E-6781-447A-9D9C-2C9C1FC40E0A}" srcOrd="1" destOrd="7" presId="urn:microsoft.com/office/officeart/2005/8/layout/hList9"/>
    <dgm:cxn modelId="{2D1397F9-6097-4AEF-A9AC-042655EEC489}" srcId="{C86A17C6-64C6-43B5-ABE1-C0593E262548}" destId="{67750B58-39A3-4CEE-94A0-7C1712397B52}" srcOrd="2" destOrd="0" parTransId="{BEBB6A43-3372-4582-8FE1-FBCF45FFA5BF}" sibTransId="{69C5DDF8-7A4C-40F2-B236-7A7F40271E66}"/>
    <dgm:cxn modelId="{ED86F9F6-CF41-4A3F-8713-AFFC8B92BAC3}" type="presOf" srcId="{DE977F7B-7813-40F5-ACE4-6C88B163BE8E}" destId="{7D978A65-5C27-4057-A00C-D52CAE13F59B}" srcOrd="0" destOrd="8" presId="urn:microsoft.com/office/officeart/2005/8/layout/hList9"/>
    <dgm:cxn modelId="{CDC0653A-D66E-4393-ACF3-B9113D36846A}" srcId="{68B37464-DA3F-49B9-B077-DF38280E6E50}" destId="{32E97E0B-E976-4891-97C2-5AB2E0AA8778}" srcOrd="2" destOrd="0" parTransId="{2C3C86AE-C298-45D5-910B-08F61CB4D904}" sibTransId="{65D65A6F-2A6E-4D91-B5D7-658EEDDF0C88}"/>
    <dgm:cxn modelId="{0B2F9635-940B-47D4-823B-A9783C613689}" type="presOf" srcId="{68B37464-DA3F-49B9-B077-DF38280E6E50}" destId="{7D978A65-5C27-4057-A00C-D52CAE13F59B}" srcOrd="0" destOrd="6" presId="urn:microsoft.com/office/officeart/2005/8/layout/hList9"/>
    <dgm:cxn modelId="{C9B18C09-64DA-4939-B62A-40FBCCC18E02}" type="presOf" srcId="{49D03099-A59F-4BDD-9175-480C634F1BD4}" destId="{3A8B6B1B-73B2-4147-98EB-38164F89F22A}" srcOrd="0" destOrd="0" presId="urn:microsoft.com/office/officeart/2005/8/layout/hList9"/>
    <dgm:cxn modelId="{DEBDE8C5-E8EE-4DBA-B0F4-E6990D87E5E9}" type="presOf" srcId="{4F84844A-B52B-4920-BB2A-73AD54C7B505}" destId="{C7CBDE1E-6781-447A-9D9C-2C9C1FC40E0A}" srcOrd="1" destOrd="1" presId="urn:microsoft.com/office/officeart/2005/8/layout/hList9"/>
    <dgm:cxn modelId="{39E683D6-AE13-4444-912C-45251A94925D}" srcId="{43DB8196-D1CF-472E-A81E-564E32F6C7EE}" destId="{C86A17C6-64C6-43B5-ABE1-C0593E262548}" srcOrd="1" destOrd="0" parTransId="{9AEF3E50-D25F-4A58-9B2D-A5FE24417E79}" sibTransId="{08AF2B3B-A042-4E72-968F-225BAEA5E9A7}"/>
    <dgm:cxn modelId="{BE8BD8C3-AD8F-4231-AA72-67D3A16DBEC7}" type="presOf" srcId="{67750B58-39A3-4CEE-94A0-7C1712397B52}" destId="{C7CBDE1E-6781-447A-9D9C-2C9C1FC40E0A}" srcOrd="1" destOrd="5" presId="urn:microsoft.com/office/officeart/2005/8/layout/hList9"/>
    <dgm:cxn modelId="{99973673-0BBF-4DE5-96E5-2C333FBDBB79}" type="presOf" srcId="{68B37464-DA3F-49B9-B077-DF38280E6E50}" destId="{C7CBDE1E-6781-447A-9D9C-2C9C1FC40E0A}" srcOrd="1" destOrd="6" presId="urn:microsoft.com/office/officeart/2005/8/layout/hList9"/>
    <dgm:cxn modelId="{C4857D15-3034-4CA3-AF26-F2008FFDE9A3}" type="presOf" srcId="{43DB8196-D1CF-472E-A81E-564E32F6C7EE}" destId="{7D978A65-5C27-4057-A00C-D52CAE13F59B}" srcOrd="0" destOrd="0" presId="urn:microsoft.com/office/officeart/2005/8/layout/hList9"/>
    <dgm:cxn modelId="{14D2C0A7-E867-425D-B007-0217F0B0F8D7}" type="presOf" srcId="{EFDD6342-2098-4E39-85CC-A87B17D90493}" destId="{7D978A65-5C27-4057-A00C-D52CAE13F59B}" srcOrd="0" destOrd="3" presId="urn:microsoft.com/office/officeart/2005/8/layout/hList9"/>
    <dgm:cxn modelId="{3ED051EF-B3AA-4491-8773-F449D2EC5B56}" type="presOf" srcId="{F4DBB2EE-1467-4FA6-B5F8-DEB965826477}" destId="{7D978A65-5C27-4057-A00C-D52CAE13F59B}" srcOrd="0" destOrd="4" presId="urn:microsoft.com/office/officeart/2005/8/layout/hList9"/>
    <dgm:cxn modelId="{BCE479AE-7AAB-4A54-A34A-8491CC8142BE}" type="presOf" srcId="{DE977F7B-7813-40F5-ACE4-6C88B163BE8E}" destId="{C7CBDE1E-6781-447A-9D9C-2C9C1FC40E0A}" srcOrd="1" destOrd="8" presId="urn:microsoft.com/office/officeart/2005/8/layout/hList9"/>
    <dgm:cxn modelId="{67038C41-75BC-4923-A2BE-97BD6269FFEB}" type="presOf" srcId="{67750B58-39A3-4CEE-94A0-7C1712397B52}" destId="{7D978A65-5C27-4057-A00C-D52CAE13F59B}" srcOrd="0" destOrd="5" presId="urn:microsoft.com/office/officeart/2005/8/layout/hList9"/>
    <dgm:cxn modelId="{8D57ED29-00B7-4F7A-B774-8B1CCD1EDB2B}" srcId="{43DB8196-D1CF-472E-A81E-564E32F6C7EE}" destId="{4F84844A-B52B-4920-BB2A-73AD54C7B505}" srcOrd="0" destOrd="0" parTransId="{7C86F9C0-D553-4C61-9534-6E8F7E2053E1}" sibTransId="{BB731CF1-6766-4C55-8952-2E0DB49CAF77}"/>
    <dgm:cxn modelId="{BC9867FF-7769-4EAE-921D-3EBF890F6AB3}" srcId="{E4BB40BA-4DB5-4754-9F36-703EDD3418FA}" destId="{49D03099-A59F-4BDD-9175-480C634F1BD4}" srcOrd="0" destOrd="0" parTransId="{E63F869B-68D0-454A-8F1D-5E5ACD7DE54A}" sibTransId="{59BC3EBA-C3F6-4376-81DE-A800E428B598}"/>
    <dgm:cxn modelId="{628FE463-3884-45B2-B3D8-57CACD98B7E6}" type="presParOf" srcId="{CE4C7F3E-EEDE-47F8-8D0D-19B337D94A5C}" destId="{8E6A6A98-12AD-4569-A644-B62C284CFC5D}" srcOrd="0" destOrd="0" presId="urn:microsoft.com/office/officeart/2005/8/layout/hList9"/>
    <dgm:cxn modelId="{3EA8D554-ED8A-42F2-BAD4-8096CA02BBF7}" type="presParOf" srcId="{CE4C7F3E-EEDE-47F8-8D0D-19B337D94A5C}" destId="{B7F85982-879C-4FC5-85A2-AA6C85989C87}" srcOrd="1" destOrd="0" presId="urn:microsoft.com/office/officeart/2005/8/layout/hList9"/>
    <dgm:cxn modelId="{774F5B40-5996-4440-A6E9-072C4135FB8C}" type="presParOf" srcId="{B7F85982-879C-4FC5-85A2-AA6C85989C87}" destId="{95D93C5E-BD90-4D6C-8711-57A9E5FC43F0}" srcOrd="0" destOrd="0" presId="urn:microsoft.com/office/officeart/2005/8/layout/hList9"/>
    <dgm:cxn modelId="{6C51C9FA-5AD0-4F58-A365-1DFEC236A4D3}" type="presParOf" srcId="{B7F85982-879C-4FC5-85A2-AA6C85989C87}" destId="{8177E48E-B8D6-4C27-90AA-D2D9BF084303}" srcOrd="1" destOrd="0" presId="urn:microsoft.com/office/officeart/2005/8/layout/hList9"/>
    <dgm:cxn modelId="{AE3DB347-D13C-45BA-84EA-B99EBB32FC15}" type="presParOf" srcId="{8177E48E-B8D6-4C27-90AA-D2D9BF084303}" destId="{7D978A65-5C27-4057-A00C-D52CAE13F59B}" srcOrd="0" destOrd="0" presId="urn:microsoft.com/office/officeart/2005/8/layout/hList9"/>
    <dgm:cxn modelId="{0CEB38FB-95C3-4256-BB68-27E15160E711}" type="presParOf" srcId="{8177E48E-B8D6-4C27-90AA-D2D9BF084303}" destId="{C7CBDE1E-6781-447A-9D9C-2C9C1FC40E0A}" srcOrd="1" destOrd="0" presId="urn:microsoft.com/office/officeart/2005/8/layout/hList9"/>
    <dgm:cxn modelId="{B303195D-E602-4A73-9578-F37FCE810721}" type="presParOf" srcId="{CE4C7F3E-EEDE-47F8-8D0D-19B337D94A5C}" destId="{D009CEAB-A4D6-4384-BA2C-7D3873F9481B}" srcOrd="2" destOrd="0" presId="urn:microsoft.com/office/officeart/2005/8/layout/hList9"/>
    <dgm:cxn modelId="{76076A5C-DDB4-4B78-B54A-1339C3BF0ED2}" type="presParOf" srcId="{CE4C7F3E-EEDE-47F8-8D0D-19B337D94A5C}" destId="{3A8B6B1B-73B2-4147-98EB-38164F89F22A}"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BB40BA-4DB5-4754-9F36-703EDD3418FA}" type="doc">
      <dgm:prSet loTypeId="urn:microsoft.com/office/officeart/2005/8/layout/hList9" loCatId="list" qsTypeId="urn:microsoft.com/office/officeart/2005/8/quickstyle/3d1" qsCatId="3D" csTypeId="urn:microsoft.com/office/officeart/2005/8/colors/colorful5" csCatId="colorful" phldr="1"/>
      <dgm:spPr/>
      <dgm:t>
        <a:bodyPr/>
        <a:lstStyle/>
        <a:p>
          <a:endParaRPr lang="en-US"/>
        </a:p>
      </dgm:t>
    </dgm:pt>
    <dgm:pt modelId="{49D03099-A59F-4BDD-9175-480C634F1BD4}">
      <dgm:prSet/>
      <dgm:spPr/>
      <dgm:t>
        <a:bodyPr/>
        <a:lstStyle/>
        <a:p>
          <a:pPr rtl="0"/>
          <a:endParaRPr lang="en-US" dirty="0"/>
        </a:p>
      </dgm:t>
    </dgm:pt>
    <dgm:pt modelId="{E63F869B-68D0-454A-8F1D-5E5ACD7DE54A}" type="parTrans" cxnId="{BC9867FF-7769-4EAE-921D-3EBF890F6AB3}">
      <dgm:prSet/>
      <dgm:spPr/>
      <dgm:t>
        <a:bodyPr/>
        <a:lstStyle/>
        <a:p>
          <a:endParaRPr lang="en-US"/>
        </a:p>
      </dgm:t>
    </dgm:pt>
    <dgm:pt modelId="{59BC3EBA-C3F6-4376-81DE-A800E428B598}" type="sibTrans" cxnId="{BC9867FF-7769-4EAE-921D-3EBF890F6AB3}">
      <dgm:prSet/>
      <dgm:spPr/>
      <dgm:t>
        <a:bodyPr/>
        <a:lstStyle/>
        <a:p>
          <a:endParaRPr lang="en-US"/>
        </a:p>
      </dgm:t>
    </dgm:pt>
    <dgm:pt modelId="{43DB8196-D1CF-472E-A81E-564E32F6C7EE}">
      <dgm:prSet custT="1"/>
      <dgm:spPr/>
      <dgm:t>
        <a:bodyPr/>
        <a:lstStyle/>
        <a:p>
          <a:pPr rtl="0"/>
          <a:r>
            <a:rPr lang="en-CA" sz="1800" dirty="0" smtClean="0"/>
            <a:t>Facility Security</a:t>
          </a:r>
          <a:endParaRPr lang="en-US" sz="1800" dirty="0"/>
        </a:p>
      </dgm:t>
    </dgm:pt>
    <dgm:pt modelId="{DB001C8E-A1DA-465D-8171-BEDEF15EED10}" type="parTrans" cxnId="{FD7455A5-C1A9-44C0-93A5-C3C2F5169746}">
      <dgm:prSet/>
      <dgm:spPr/>
      <dgm:t>
        <a:bodyPr/>
        <a:lstStyle/>
        <a:p>
          <a:endParaRPr lang="en-US"/>
        </a:p>
      </dgm:t>
    </dgm:pt>
    <dgm:pt modelId="{16F9650B-1C06-4F39-AE1F-9736A98FDA03}" type="sibTrans" cxnId="{FD7455A5-C1A9-44C0-93A5-C3C2F5169746}">
      <dgm:prSet/>
      <dgm:spPr/>
      <dgm:t>
        <a:bodyPr/>
        <a:lstStyle/>
        <a:p>
          <a:endParaRPr lang="en-US"/>
        </a:p>
      </dgm:t>
    </dgm:pt>
    <dgm:pt modelId="{C86A17C6-64C6-43B5-ABE1-C0593E262548}">
      <dgm:prSet custT="1"/>
      <dgm:spPr/>
      <dgm:t>
        <a:bodyPr/>
        <a:lstStyle/>
        <a:p>
          <a:pPr rtl="0"/>
          <a:r>
            <a:rPr lang="en-US" sz="1400" dirty="0" smtClean="0"/>
            <a:t>Do not leave the shed unlocked during your shift (potential for equipment theft, injury or fire).</a:t>
          </a:r>
          <a:endParaRPr lang="en-US" sz="1400" dirty="0"/>
        </a:p>
      </dgm:t>
    </dgm:pt>
    <dgm:pt modelId="{9AEF3E50-D25F-4A58-9B2D-A5FE24417E79}" type="parTrans" cxnId="{39E683D6-AE13-4444-912C-45251A94925D}">
      <dgm:prSet/>
      <dgm:spPr/>
      <dgm:t>
        <a:bodyPr/>
        <a:lstStyle/>
        <a:p>
          <a:endParaRPr lang="en-US"/>
        </a:p>
      </dgm:t>
    </dgm:pt>
    <dgm:pt modelId="{08AF2B3B-A042-4E72-968F-225BAEA5E9A7}" type="sibTrans" cxnId="{39E683D6-AE13-4444-912C-45251A94925D}">
      <dgm:prSet/>
      <dgm:spPr/>
      <dgm:t>
        <a:bodyPr/>
        <a:lstStyle/>
        <a:p>
          <a:endParaRPr lang="en-US"/>
        </a:p>
      </dgm:t>
    </dgm:pt>
    <dgm:pt modelId="{68B37464-DA3F-49B9-B077-DF38280E6E50}">
      <dgm:prSet custT="1"/>
      <dgm:spPr/>
      <dgm:t>
        <a:bodyPr/>
        <a:lstStyle/>
        <a:p>
          <a:pPr rtl="0"/>
          <a:r>
            <a:rPr lang="en-US" sz="1400" dirty="0" smtClean="0"/>
            <a:t>Do not make copies of keys.</a:t>
          </a:r>
          <a:endParaRPr lang="en-US" sz="1400" dirty="0"/>
        </a:p>
      </dgm:t>
    </dgm:pt>
    <dgm:pt modelId="{05798122-AA2A-40B4-9983-88BA575DA65D}" type="parTrans" cxnId="{AB924257-DE11-4FFB-B8F1-7B8E22409EB6}">
      <dgm:prSet/>
      <dgm:spPr/>
      <dgm:t>
        <a:bodyPr/>
        <a:lstStyle/>
        <a:p>
          <a:endParaRPr lang="en-US"/>
        </a:p>
      </dgm:t>
    </dgm:pt>
    <dgm:pt modelId="{5C5F34B2-0E98-4C76-8A8E-83546F8A78EF}" type="sibTrans" cxnId="{AB924257-DE11-4FFB-B8F1-7B8E22409EB6}">
      <dgm:prSet/>
      <dgm:spPr/>
      <dgm:t>
        <a:bodyPr/>
        <a:lstStyle/>
        <a:p>
          <a:endParaRPr lang="en-US"/>
        </a:p>
      </dgm:t>
    </dgm:pt>
    <dgm:pt modelId="{A331CA77-425C-43C7-A116-650044F5D6EC}">
      <dgm:prSet custT="1"/>
      <dgm:spPr/>
      <dgm:t>
        <a:bodyPr/>
        <a:lstStyle/>
        <a:p>
          <a:pPr rtl="0"/>
          <a:r>
            <a:rPr lang="en-CA" sz="1400" dirty="0" smtClean="0"/>
            <a:t>Do not leave the skate shack office unlocked during your shift (potential for cash box or concessions theft).</a:t>
          </a:r>
          <a:endParaRPr lang="en-US" sz="1400" dirty="0"/>
        </a:p>
      </dgm:t>
    </dgm:pt>
    <dgm:pt modelId="{58D07942-AEED-40C6-946C-615D8C1C4FBE}" type="parTrans" cxnId="{1257015A-34FA-47B8-8E78-4AE0741FB807}">
      <dgm:prSet/>
      <dgm:spPr/>
      <dgm:t>
        <a:bodyPr/>
        <a:lstStyle/>
        <a:p>
          <a:endParaRPr lang="en-US"/>
        </a:p>
      </dgm:t>
    </dgm:pt>
    <dgm:pt modelId="{C4CEC6C7-43D3-456C-88DC-D6C3BB453B33}" type="sibTrans" cxnId="{1257015A-34FA-47B8-8E78-4AE0741FB807}">
      <dgm:prSet/>
      <dgm:spPr/>
      <dgm:t>
        <a:bodyPr/>
        <a:lstStyle/>
        <a:p>
          <a:endParaRPr lang="en-US"/>
        </a:p>
      </dgm:t>
    </dgm:pt>
    <dgm:pt modelId="{2756F2DC-0658-4C27-8478-2D187168A139}">
      <dgm:prSet custT="1"/>
      <dgm:spPr/>
      <dgm:t>
        <a:bodyPr/>
        <a:lstStyle/>
        <a:p>
          <a:pPr rtl="0"/>
          <a:r>
            <a:rPr lang="en-CA" sz="1400" dirty="0" smtClean="0"/>
            <a:t>Do not leave the electrical panel unlocked during your shift (potential for injury).</a:t>
          </a:r>
          <a:endParaRPr lang="en-US" sz="1400" dirty="0"/>
        </a:p>
      </dgm:t>
    </dgm:pt>
    <dgm:pt modelId="{47110DD0-AB9A-442D-807E-30A708DC81E6}" type="parTrans" cxnId="{F0D7D6E2-A25A-4768-996D-805B7637EE5B}">
      <dgm:prSet/>
      <dgm:spPr/>
      <dgm:t>
        <a:bodyPr/>
        <a:lstStyle/>
        <a:p>
          <a:endParaRPr lang="en-US"/>
        </a:p>
      </dgm:t>
    </dgm:pt>
    <dgm:pt modelId="{23BD0BC7-988F-4838-A28D-9B7832D2A224}" type="sibTrans" cxnId="{F0D7D6E2-A25A-4768-996D-805B7637EE5B}">
      <dgm:prSet/>
      <dgm:spPr/>
      <dgm:t>
        <a:bodyPr/>
        <a:lstStyle/>
        <a:p>
          <a:endParaRPr lang="en-US"/>
        </a:p>
      </dgm:t>
    </dgm:pt>
    <dgm:pt modelId="{04C9B59B-9C93-4E28-919C-0898739AE3FB}">
      <dgm:prSet custT="1"/>
      <dgm:spPr/>
      <dgm:t>
        <a:bodyPr/>
        <a:lstStyle/>
        <a:p>
          <a:pPr rtl="0"/>
          <a:r>
            <a:rPr lang="en-CA" sz="1400" dirty="0" smtClean="0"/>
            <a:t>Do not share lock combinations with unauthorized personnel</a:t>
          </a:r>
          <a:r>
            <a:rPr lang="en-CA" sz="1400" dirty="0" smtClean="0"/>
            <a:t>. Close locks and scramble the codes during your shift.</a:t>
          </a:r>
          <a:endParaRPr lang="en-US" sz="1400" dirty="0"/>
        </a:p>
      </dgm:t>
    </dgm:pt>
    <dgm:pt modelId="{8360E730-ADF3-4FEE-BC77-CB584EC5B58D}" type="parTrans" cxnId="{9235E20D-A749-4EA4-9752-17350FE93CBA}">
      <dgm:prSet/>
      <dgm:spPr/>
      <dgm:t>
        <a:bodyPr/>
        <a:lstStyle/>
        <a:p>
          <a:endParaRPr lang="en-US"/>
        </a:p>
      </dgm:t>
    </dgm:pt>
    <dgm:pt modelId="{AD8CE372-659F-43D6-A8E5-1A7F51DDBA6E}" type="sibTrans" cxnId="{9235E20D-A749-4EA4-9752-17350FE93CBA}">
      <dgm:prSet/>
      <dgm:spPr/>
      <dgm:t>
        <a:bodyPr/>
        <a:lstStyle/>
        <a:p>
          <a:endParaRPr lang="en-US"/>
        </a:p>
      </dgm:t>
    </dgm:pt>
    <dgm:pt modelId="{CE4C7F3E-EEDE-47F8-8D0D-19B337D94A5C}" type="pres">
      <dgm:prSet presAssocID="{E4BB40BA-4DB5-4754-9F36-703EDD3418FA}" presName="list" presStyleCnt="0">
        <dgm:presLayoutVars>
          <dgm:dir/>
          <dgm:animLvl val="lvl"/>
        </dgm:presLayoutVars>
      </dgm:prSet>
      <dgm:spPr/>
      <dgm:t>
        <a:bodyPr/>
        <a:lstStyle/>
        <a:p>
          <a:endParaRPr lang="en-US"/>
        </a:p>
      </dgm:t>
    </dgm:pt>
    <dgm:pt modelId="{8E6A6A98-12AD-4569-A644-B62C284CFC5D}" type="pres">
      <dgm:prSet presAssocID="{49D03099-A59F-4BDD-9175-480C634F1BD4}" presName="posSpace" presStyleCnt="0"/>
      <dgm:spPr/>
    </dgm:pt>
    <dgm:pt modelId="{B7F85982-879C-4FC5-85A2-AA6C85989C87}" type="pres">
      <dgm:prSet presAssocID="{49D03099-A59F-4BDD-9175-480C634F1BD4}" presName="vertFlow" presStyleCnt="0"/>
      <dgm:spPr/>
    </dgm:pt>
    <dgm:pt modelId="{95D93C5E-BD90-4D6C-8711-57A9E5FC43F0}" type="pres">
      <dgm:prSet presAssocID="{49D03099-A59F-4BDD-9175-480C634F1BD4}" presName="topSpace" presStyleCnt="0"/>
      <dgm:spPr/>
    </dgm:pt>
    <dgm:pt modelId="{8177E48E-B8D6-4C27-90AA-D2D9BF084303}" type="pres">
      <dgm:prSet presAssocID="{49D03099-A59F-4BDD-9175-480C634F1BD4}" presName="firstComp" presStyleCnt="0"/>
      <dgm:spPr/>
    </dgm:pt>
    <dgm:pt modelId="{7D978A65-5C27-4057-A00C-D52CAE13F59B}" type="pres">
      <dgm:prSet presAssocID="{49D03099-A59F-4BDD-9175-480C634F1BD4}" presName="firstChild" presStyleLbl="bgAccFollowNode1" presStyleIdx="0" presStyleCnt="1" custScaleX="116887" custScaleY="131162" custLinFactNeighborX="6320" custLinFactNeighborY="-5978"/>
      <dgm:spPr/>
      <dgm:t>
        <a:bodyPr/>
        <a:lstStyle/>
        <a:p>
          <a:endParaRPr lang="en-US"/>
        </a:p>
      </dgm:t>
    </dgm:pt>
    <dgm:pt modelId="{C7CBDE1E-6781-447A-9D9C-2C9C1FC40E0A}" type="pres">
      <dgm:prSet presAssocID="{49D03099-A59F-4BDD-9175-480C634F1BD4}" presName="firstChildTx" presStyleLbl="bgAccFollowNode1" presStyleIdx="0" presStyleCnt="1">
        <dgm:presLayoutVars>
          <dgm:bulletEnabled val="1"/>
        </dgm:presLayoutVars>
      </dgm:prSet>
      <dgm:spPr/>
      <dgm:t>
        <a:bodyPr/>
        <a:lstStyle/>
        <a:p>
          <a:endParaRPr lang="en-US"/>
        </a:p>
      </dgm:t>
    </dgm:pt>
    <dgm:pt modelId="{D009CEAB-A4D6-4384-BA2C-7D3873F9481B}" type="pres">
      <dgm:prSet presAssocID="{49D03099-A59F-4BDD-9175-480C634F1BD4}" presName="negSpace" presStyleCnt="0"/>
      <dgm:spPr/>
    </dgm:pt>
    <dgm:pt modelId="{3A8B6B1B-73B2-4147-98EB-38164F89F22A}" type="pres">
      <dgm:prSet presAssocID="{49D03099-A59F-4BDD-9175-480C634F1BD4}" presName="circle" presStyleLbl="node1" presStyleIdx="0" presStyleCnt="1" custScaleY="101096" custLinFactNeighborX="-19297" custLinFactNeighborY="10291"/>
      <dgm:spPr/>
      <dgm:t>
        <a:bodyPr/>
        <a:lstStyle/>
        <a:p>
          <a:endParaRPr lang="en-US"/>
        </a:p>
      </dgm:t>
    </dgm:pt>
  </dgm:ptLst>
  <dgm:cxnLst>
    <dgm:cxn modelId="{771C5CFA-86F2-43D3-83B0-A3ECB8636C85}" type="presOf" srcId="{43DB8196-D1CF-472E-A81E-564E32F6C7EE}" destId="{C7CBDE1E-6781-447A-9D9C-2C9C1FC40E0A}" srcOrd="1" destOrd="0" presId="urn:microsoft.com/office/officeart/2005/8/layout/hList9"/>
    <dgm:cxn modelId="{BC127CE1-DE6F-481D-92AF-3CD2C89D44FF}" type="presOf" srcId="{2756F2DC-0658-4C27-8478-2D187168A139}" destId="{C7CBDE1E-6781-447A-9D9C-2C9C1FC40E0A}" srcOrd="1" destOrd="3" presId="urn:microsoft.com/office/officeart/2005/8/layout/hList9"/>
    <dgm:cxn modelId="{6BA82488-FF0D-41A2-8004-EF93C66AEEB2}" type="presOf" srcId="{A331CA77-425C-43C7-A116-650044F5D6EC}" destId="{7D978A65-5C27-4057-A00C-D52CAE13F59B}" srcOrd="0" destOrd="2" presId="urn:microsoft.com/office/officeart/2005/8/layout/hList9"/>
    <dgm:cxn modelId="{8B9B7FC5-6BBF-4A13-8CF4-5B839A6BFE8C}" type="presOf" srcId="{04C9B59B-9C93-4E28-919C-0898739AE3FB}" destId="{7D978A65-5C27-4057-A00C-D52CAE13F59B}" srcOrd="0" destOrd="5" presId="urn:microsoft.com/office/officeart/2005/8/layout/hList9"/>
    <dgm:cxn modelId="{EB431C82-F587-42A8-A0C7-1F37C80F24DF}" type="presOf" srcId="{C86A17C6-64C6-43B5-ABE1-C0593E262548}" destId="{7D978A65-5C27-4057-A00C-D52CAE13F59B}" srcOrd="0" destOrd="1" presId="urn:microsoft.com/office/officeart/2005/8/layout/hList9"/>
    <dgm:cxn modelId="{BC9867FF-7769-4EAE-921D-3EBF890F6AB3}" srcId="{E4BB40BA-4DB5-4754-9F36-703EDD3418FA}" destId="{49D03099-A59F-4BDD-9175-480C634F1BD4}" srcOrd="0" destOrd="0" parTransId="{E63F869B-68D0-454A-8F1D-5E5ACD7DE54A}" sibTransId="{59BC3EBA-C3F6-4376-81DE-A800E428B598}"/>
    <dgm:cxn modelId="{AC016D0D-15EF-4443-9D28-4C451A157F1E}" type="presOf" srcId="{04C9B59B-9C93-4E28-919C-0898739AE3FB}" destId="{C7CBDE1E-6781-447A-9D9C-2C9C1FC40E0A}" srcOrd="1" destOrd="5" presId="urn:microsoft.com/office/officeart/2005/8/layout/hList9"/>
    <dgm:cxn modelId="{E88D1DD0-8835-460A-B91A-2589ED38CC3C}" type="presOf" srcId="{A331CA77-425C-43C7-A116-650044F5D6EC}" destId="{C7CBDE1E-6781-447A-9D9C-2C9C1FC40E0A}" srcOrd="1" destOrd="2" presId="urn:microsoft.com/office/officeart/2005/8/layout/hList9"/>
    <dgm:cxn modelId="{2EA1C661-20D5-4486-BA72-2D3737701EB9}" type="presOf" srcId="{49D03099-A59F-4BDD-9175-480C634F1BD4}" destId="{3A8B6B1B-73B2-4147-98EB-38164F89F22A}" srcOrd="0" destOrd="0" presId="urn:microsoft.com/office/officeart/2005/8/layout/hList9"/>
    <dgm:cxn modelId="{481D3649-3448-4297-BFC8-635030247211}" type="presOf" srcId="{E4BB40BA-4DB5-4754-9F36-703EDD3418FA}" destId="{CE4C7F3E-EEDE-47F8-8D0D-19B337D94A5C}" srcOrd="0" destOrd="0" presId="urn:microsoft.com/office/officeart/2005/8/layout/hList9"/>
    <dgm:cxn modelId="{B0486001-459F-4A33-B2B4-CFED33E1ECBC}" type="presOf" srcId="{68B37464-DA3F-49B9-B077-DF38280E6E50}" destId="{C7CBDE1E-6781-447A-9D9C-2C9C1FC40E0A}" srcOrd="1" destOrd="4" presId="urn:microsoft.com/office/officeart/2005/8/layout/hList9"/>
    <dgm:cxn modelId="{9235E20D-A749-4EA4-9752-17350FE93CBA}" srcId="{43DB8196-D1CF-472E-A81E-564E32F6C7EE}" destId="{04C9B59B-9C93-4E28-919C-0898739AE3FB}" srcOrd="4" destOrd="0" parTransId="{8360E730-ADF3-4FEE-BC77-CB584EC5B58D}" sibTransId="{AD8CE372-659F-43D6-A8E5-1A7F51DDBA6E}"/>
    <dgm:cxn modelId="{FD7455A5-C1A9-44C0-93A5-C3C2F5169746}" srcId="{49D03099-A59F-4BDD-9175-480C634F1BD4}" destId="{43DB8196-D1CF-472E-A81E-564E32F6C7EE}" srcOrd="0" destOrd="0" parTransId="{DB001C8E-A1DA-465D-8171-BEDEF15EED10}" sibTransId="{16F9650B-1C06-4F39-AE1F-9736A98FDA03}"/>
    <dgm:cxn modelId="{F0D7D6E2-A25A-4768-996D-805B7637EE5B}" srcId="{43DB8196-D1CF-472E-A81E-564E32F6C7EE}" destId="{2756F2DC-0658-4C27-8478-2D187168A139}" srcOrd="2" destOrd="0" parTransId="{47110DD0-AB9A-442D-807E-30A708DC81E6}" sibTransId="{23BD0BC7-988F-4838-A28D-9B7832D2A224}"/>
    <dgm:cxn modelId="{39E683D6-AE13-4444-912C-45251A94925D}" srcId="{43DB8196-D1CF-472E-A81E-564E32F6C7EE}" destId="{C86A17C6-64C6-43B5-ABE1-C0593E262548}" srcOrd="0" destOrd="0" parTransId="{9AEF3E50-D25F-4A58-9B2D-A5FE24417E79}" sibTransId="{08AF2B3B-A042-4E72-968F-225BAEA5E9A7}"/>
    <dgm:cxn modelId="{AB924257-DE11-4FFB-B8F1-7B8E22409EB6}" srcId="{43DB8196-D1CF-472E-A81E-564E32F6C7EE}" destId="{68B37464-DA3F-49B9-B077-DF38280E6E50}" srcOrd="3" destOrd="0" parTransId="{05798122-AA2A-40B4-9983-88BA575DA65D}" sibTransId="{5C5F34B2-0E98-4C76-8A8E-83546F8A78EF}"/>
    <dgm:cxn modelId="{2DA39377-FF92-484A-82D9-FF474CFCA555}" type="presOf" srcId="{C86A17C6-64C6-43B5-ABE1-C0593E262548}" destId="{C7CBDE1E-6781-447A-9D9C-2C9C1FC40E0A}" srcOrd="1" destOrd="1" presId="urn:microsoft.com/office/officeart/2005/8/layout/hList9"/>
    <dgm:cxn modelId="{1257015A-34FA-47B8-8E78-4AE0741FB807}" srcId="{43DB8196-D1CF-472E-A81E-564E32F6C7EE}" destId="{A331CA77-425C-43C7-A116-650044F5D6EC}" srcOrd="1" destOrd="0" parTransId="{58D07942-AEED-40C6-946C-615D8C1C4FBE}" sibTransId="{C4CEC6C7-43D3-456C-88DC-D6C3BB453B33}"/>
    <dgm:cxn modelId="{E3B1EB46-07A7-4AEB-A0C8-5D23A726E931}" type="presOf" srcId="{2756F2DC-0658-4C27-8478-2D187168A139}" destId="{7D978A65-5C27-4057-A00C-D52CAE13F59B}" srcOrd="0" destOrd="3" presId="urn:microsoft.com/office/officeart/2005/8/layout/hList9"/>
    <dgm:cxn modelId="{B583196F-C611-4EDC-82F1-48DACB158F8C}" type="presOf" srcId="{68B37464-DA3F-49B9-B077-DF38280E6E50}" destId="{7D978A65-5C27-4057-A00C-D52CAE13F59B}" srcOrd="0" destOrd="4" presId="urn:microsoft.com/office/officeart/2005/8/layout/hList9"/>
    <dgm:cxn modelId="{DC175AD3-A841-47A7-9776-42CC6608A1C6}" type="presOf" srcId="{43DB8196-D1CF-472E-A81E-564E32F6C7EE}" destId="{7D978A65-5C27-4057-A00C-D52CAE13F59B}" srcOrd="0" destOrd="0" presId="urn:microsoft.com/office/officeart/2005/8/layout/hList9"/>
    <dgm:cxn modelId="{D04DF839-A979-4832-8191-47926DD9B869}" type="presParOf" srcId="{CE4C7F3E-EEDE-47F8-8D0D-19B337D94A5C}" destId="{8E6A6A98-12AD-4569-A644-B62C284CFC5D}" srcOrd="0" destOrd="0" presId="urn:microsoft.com/office/officeart/2005/8/layout/hList9"/>
    <dgm:cxn modelId="{B13117C7-8539-4D77-BA2E-915AB6C7925B}" type="presParOf" srcId="{CE4C7F3E-EEDE-47F8-8D0D-19B337D94A5C}" destId="{B7F85982-879C-4FC5-85A2-AA6C85989C87}" srcOrd="1" destOrd="0" presId="urn:microsoft.com/office/officeart/2005/8/layout/hList9"/>
    <dgm:cxn modelId="{4E52C267-F012-4818-85D1-DF190233B0A1}" type="presParOf" srcId="{B7F85982-879C-4FC5-85A2-AA6C85989C87}" destId="{95D93C5E-BD90-4D6C-8711-57A9E5FC43F0}" srcOrd="0" destOrd="0" presId="urn:microsoft.com/office/officeart/2005/8/layout/hList9"/>
    <dgm:cxn modelId="{FE851329-07F7-4B06-B2FD-0EDFB5C382DA}" type="presParOf" srcId="{B7F85982-879C-4FC5-85A2-AA6C85989C87}" destId="{8177E48E-B8D6-4C27-90AA-D2D9BF084303}" srcOrd="1" destOrd="0" presId="urn:microsoft.com/office/officeart/2005/8/layout/hList9"/>
    <dgm:cxn modelId="{5275B4FC-D3C8-4AE9-8118-A98133A44BD2}" type="presParOf" srcId="{8177E48E-B8D6-4C27-90AA-D2D9BF084303}" destId="{7D978A65-5C27-4057-A00C-D52CAE13F59B}" srcOrd="0" destOrd="0" presId="urn:microsoft.com/office/officeart/2005/8/layout/hList9"/>
    <dgm:cxn modelId="{A57BF440-D8F3-4626-9E65-DC47B4BE25CB}" type="presParOf" srcId="{8177E48E-B8D6-4C27-90AA-D2D9BF084303}" destId="{C7CBDE1E-6781-447A-9D9C-2C9C1FC40E0A}" srcOrd="1" destOrd="0" presId="urn:microsoft.com/office/officeart/2005/8/layout/hList9"/>
    <dgm:cxn modelId="{D2F3ED5E-F08F-441C-8774-3929443E0733}" type="presParOf" srcId="{CE4C7F3E-EEDE-47F8-8D0D-19B337D94A5C}" destId="{D009CEAB-A4D6-4384-BA2C-7D3873F9481B}" srcOrd="2" destOrd="0" presId="urn:microsoft.com/office/officeart/2005/8/layout/hList9"/>
    <dgm:cxn modelId="{AF072C35-6A4D-4FA3-A10E-38270D7A6978}" type="presParOf" srcId="{CE4C7F3E-EEDE-47F8-8D0D-19B337D94A5C}" destId="{3A8B6B1B-73B2-4147-98EB-38164F89F22A}"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BB40BA-4DB5-4754-9F36-703EDD3418FA}" type="doc">
      <dgm:prSet loTypeId="urn:microsoft.com/office/officeart/2005/8/layout/hList9" loCatId="list" qsTypeId="urn:microsoft.com/office/officeart/2005/8/quickstyle/3d1" qsCatId="3D" csTypeId="urn:microsoft.com/office/officeart/2005/8/colors/colorful5" csCatId="colorful" phldr="1"/>
      <dgm:spPr/>
      <dgm:t>
        <a:bodyPr/>
        <a:lstStyle/>
        <a:p>
          <a:endParaRPr lang="en-US"/>
        </a:p>
      </dgm:t>
    </dgm:pt>
    <dgm:pt modelId="{49D03099-A59F-4BDD-9175-480C634F1BD4}">
      <dgm:prSet/>
      <dgm:spPr/>
      <dgm:t>
        <a:bodyPr/>
        <a:lstStyle/>
        <a:p>
          <a:pPr rtl="0"/>
          <a:endParaRPr lang="en-US" dirty="0"/>
        </a:p>
      </dgm:t>
    </dgm:pt>
    <dgm:pt modelId="{E63F869B-68D0-454A-8F1D-5E5ACD7DE54A}" type="parTrans" cxnId="{BC9867FF-7769-4EAE-921D-3EBF890F6AB3}">
      <dgm:prSet/>
      <dgm:spPr/>
      <dgm:t>
        <a:bodyPr/>
        <a:lstStyle/>
        <a:p>
          <a:endParaRPr lang="en-US"/>
        </a:p>
      </dgm:t>
    </dgm:pt>
    <dgm:pt modelId="{59BC3EBA-C3F6-4376-81DE-A800E428B598}" type="sibTrans" cxnId="{BC9867FF-7769-4EAE-921D-3EBF890F6AB3}">
      <dgm:prSet/>
      <dgm:spPr/>
      <dgm:t>
        <a:bodyPr/>
        <a:lstStyle/>
        <a:p>
          <a:endParaRPr lang="en-US"/>
        </a:p>
      </dgm:t>
    </dgm:pt>
    <dgm:pt modelId="{43DB8196-D1CF-472E-A81E-564E32F6C7EE}">
      <dgm:prSet custT="1"/>
      <dgm:spPr/>
      <dgm:t>
        <a:bodyPr/>
        <a:lstStyle/>
        <a:p>
          <a:pPr rtl="0"/>
          <a:r>
            <a:rPr lang="en-US" sz="1800" dirty="0" smtClean="0"/>
            <a:t>No Smoking Policy</a:t>
          </a:r>
          <a:endParaRPr lang="en-US" sz="1800" dirty="0"/>
        </a:p>
      </dgm:t>
    </dgm:pt>
    <dgm:pt modelId="{DB001C8E-A1DA-465D-8171-BEDEF15EED10}" type="parTrans" cxnId="{FD7455A5-C1A9-44C0-93A5-C3C2F5169746}">
      <dgm:prSet/>
      <dgm:spPr/>
      <dgm:t>
        <a:bodyPr/>
        <a:lstStyle/>
        <a:p>
          <a:endParaRPr lang="en-US"/>
        </a:p>
      </dgm:t>
    </dgm:pt>
    <dgm:pt modelId="{16F9650B-1C06-4F39-AE1F-9736A98FDA03}" type="sibTrans" cxnId="{FD7455A5-C1A9-44C0-93A5-C3C2F5169746}">
      <dgm:prSet/>
      <dgm:spPr/>
      <dgm:t>
        <a:bodyPr/>
        <a:lstStyle/>
        <a:p>
          <a:endParaRPr lang="en-US"/>
        </a:p>
      </dgm:t>
    </dgm:pt>
    <dgm:pt modelId="{C86A17C6-64C6-43B5-ABE1-C0593E262548}">
      <dgm:prSet custT="1"/>
      <dgm:spPr/>
      <dgm:t>
        <a:bodyPr/>
        <a:lstStyle/>
        <a:p>
          <a:pPr rtl="0"/>
          <a:r>
            <a:rPr lang="en-US" sz="1400" dirty="0" smtClean="0"/>
            <a:t>Smoking is not allowed:</a:t>
          </a:r>
          <a:endParaRPr lang="en-US" sz="1400" dirty="0"/>
        </a:p>
      </dgm:t>
    </dgm:pt>
    <dgm:pt modelId="{9AEF3E50-D25F-4A58-9B2D-A5FE24417E79}" type="parTrans" cxnId="{39E683D6-AE13-4444-912C-45251A94925D}">
      <dgm:prSet/>
      <dgm:spPr/>
      <dgm:t>
        <a:bodyPr/>
        <a:lstStyle/>
        <a:p>
          <a:endParaRPr lang="en-US"/>
        </a:p>
      </dgm:t>
    </dgm:pt>
    <dgm:pt modelId="{08AF2B3B-A042-4E72-968F-225BAEA5E9A7}" type="sibTrans" cxnId="{39E683D6-AE13-4444-912C-45251A94925D}">
      <dgm:prSet/>
      <dgm:spPr/>
      <dgm:t>
        <a:bodyPr/>
        <a:lstStyle/>
        <a:p>
          <a:endParaRPr lang="en-US"/>
        </a:p>
      </dgm:t>
    </dgm:pt>
    <dgm:pt modelId="{541318E1-2313-45C5-83A5-AD8AC3197F04}">
      <dgm:prSet custT="1"/>
      <dgm:spPr/>
      <dgm:t>
        <a:bodyPr/>
        <a:lstStyle/>
        <a:p>
          <a:pPr rtl="0"/>
          <a:r>
            <a:rPr lang="en-CA" sz="1400" dirty="0" smtClean="0"/>
            <a:t>On or near ice surfaces.</a:t>
          </a:r>
          <a:endParaRPr lang="en-US" sz="1400" dirty="0"/>
        </a:p>
      </dgm:t>
    </dgm:pt>
    <dgm:pt modelId="{8EA856DA-B164-4FE8-B883-DB8F05D98A76}" type="parTrans" cxnId="{877AFCB8-9AC5-4B3D-B1BC-E94336DBAF9E}">
      <dgm:prSet/>
      <dgm:spPr/>
      <dgm:t>
        <a:bodyPr/>
        <a:lstStyle/>
        <a:p>
          <a:endParaRPr lang="en-US"/>
        </a:p>
      </dgm:t>
    </dgm:pt>
    <dgm:pt modelId="{DB263373-10BC-4E82-B9F4-F8E19B240E61}" type="sibTrans" cxnId="{877AFCB8-9AC5-4B3D-B1BC-E94336DBAF9E}">
      <dgm:prSet/>
      <dgm:spPr/>
      <dgm:t>
        <a:bodyPr/>
        <a:lstStyle/>
        <a:p>
          <a:endParaRPr lang="en-US"/>
        </a:p>
      </dgm:t>
    </dgm:pt>
    <dgm:pt modelId="{F4DBB2EE-1467-4FA6-B5F8-DEB965826477}">
      <dgm:prSet custT="1"/>
      <dgm:spPr/>
      <dgm:t>
        <a:bodyPr/>
        <a:lstStyle/>
        <a:p>
          <a:pPr rtl="0"/>
          <a:r>
            <a:rPr lang="en-CA" sz="1400" dirty="0" smtClean="0"/>
            <a:t>In the skate shack;</a:t>
          </a:r>
          <a:endParaRPr lang="en-US" sz="1400" dirty="0"/>
        </a:p>
      </dgm:t>
    </dgm:pt>
    <dgm:pt modelId="{ADD87DB9-C679-463C-A7B9-C2722D5C04E6}" type="parTrans" cxnId="{32E5E098-19B8-40F2-B969-39546A3E24FA}">
      <dgm:prSet/>
      <dgm:spPr/>
      <dgm:t>
        <a:bodyPr/>
        <a:lstStyle/>
        <a:p>
          <a:endParaRPr lang="en-US"/>
        </a:p>
      </dgm:t>
    </dgm:pt>
    <dgm:pt modelId="{0255FD7A-A16E-4289-87A3-D526EB2A6508}" type="sibTrans" cxnId="{32E5E098-19B8-40F2-B969-39546A3E24FA}">
      <dgm:prSet/>
      <dgm:spPr/>
      <dgm:t>
        <a:bodyPr/>
        <a:lstStyle/>
        <a:p>
          <a:endParaRPr lang="en-US"/>
        </a:p>
      </dgm:t>
    </dgm:pt>
    <dgm:pt modelId="{67750B58-39A3-4CEE-94A0-7C1712397B52}">
      <dgm:prSet custT="1"/>
      <dgm:spPr/>
      <dgm:t>
        <a:bodyPr/>
        <a:lstStyle/>
        <a:p>
          <a:pPr rtl="0"/>
          <a:r>
            <a:rPr lang="en-CA" sz="1400" dirty="0" smtClean="0"/>
            <a:t>In the storage shed; and</a:t>
          </a:r>
          <a:endParaRPr lang="en-US" sz="1400" dirty="0"/>
        </a:p>
      </dgm:t>
    </dgm:pt>
    <dgm:pt modelId="{BEBB6A43-3372-4582-8FE1-FBCF45FFA5BF}" type="parTrans" cxnId="{2D1397F9-6097-4AEF-A9AC-042655EEC489}">
      <dgm:prSet/>
      <dgm:spPr/>
      <dgm:t>
        <a:bodyPr/>
        <a:lstStyle/>
        <a:p>
          <a:endParaRPr lang="en-US"/>
        </a:p>
      </dgm:t>
    </dgm:pt>
    <dgm:pt modelId="{69C5DDF8-7A4C-40F2-B236-7A7F40271E66}" type="sibTrans" cxnId="{2D1397F9-6097-4AEF-A9AC-042655EEC489}">
      <dgm:prSet/>
      <dgm:spPr/>
      <dgm:t>
        <a:bodyPr/>
        <a:lstStyle/>
        <a:p>
          <a:endParaRPr lang="en-US"/>
        </a:p>
      </dgm:t>
    </dgm:pt>
    <dgm:pt modelId="{A371E99F-EB6A-4137-B02E-CF9E99D9293D}">
      <dgm:prSet custT="1"/>
      <dgm:spPr/>
      <dgm:t>
        <a:bodyPr/>
        <a:lstStyle/>
        <a:p>
          <a:pPr rtl="0"/>
          <a:r>
            <a:rPr lang="en-CA" sz="1400" dirty="0" smtClean="0"/>
            <a:t>There is a City of Edmonton no smoking sign mounted to the back of the rink rules sign.</a:t>
          </a:r>
          <a:endParaRPr lang="en-US" sz="1400" dirty="0"/>
        </a:p>
      </dgm:t>
    </dgm:pt>
    <dgm:pt modelId="{65454117-3464-4406-9813-3742C160B900}" type="parTrans" cxnId="{35A99DD7-2D1C-4421-BCFF-B232A2CA5F1B}">
      <dgm:prSet/>
      <dgm:spPr/>
    </dgm:pt>
    <dgm:pt modelId="{775AE6D2-B566-4D63-82E8-A5E470E96903}" type="sibTrans" cxnId="{35A99DD7-2D1C-4421-BCFF-B232A2CA5F1B}">
      <dgm:prSet/>
      <dgm:spPr/>
    </dgm:pt>
    <dgm:pt modelId="{CE4C7F3E-EEDE-47F8-8D0D-19B337D94A5C}" type="pres">
      <dgm:prSet presAssocID="{E4BB40BA-4DB5-4754-9F36-703EDD3418FA}" presName="list" presStyleCnt="0">
        <dgm:presLayoutVars>
          <dgm:dir/>
          <dgm:animLvl val="lvl"/>
        </dgm:presLayoutVars>
      </dgm:prSet>
      <dgm:spPr/>
      <dgm:t>
        <a:bodyPr/>
        <a:lstStyle/>
        <a:p>
          <a:endParaRPr lang="en-US"/>
        </a:p>
      </dgm:t>
    </dgm:pt>
    <dgm:pt modelId="{8E6A6A98-12AD-4569-A644-B62C284CFC5D}" type="pres">
      <dgm:prSet presAssocID="{49D03099-A59F-4BDD-9175-480C634F1BD4}" presName="posSpace" presStyleCnt="0"/>
      <dgm:spPr/>
    </dgm:pt>
    <dgm:pt modelId="{B7F85982-879C-4FC5-85A2-AA6C85989C87}" type="pres">
      <dgm:prSet presAssocID="{49D03099-A59F-4BDD-9175-480C634F1BD4}" presName="vertFlow" presStyleCnt="0"/>
      <dgm:spPr/>
    </dgm:pt>
    <dgm:pt modelId="{95D93C5E-BD90-4D6C-8711-57A9E5FC43F0}" type="pres">
      <dgm:prSet presAssocID="{49D03099-A59F-4BDD-9175-480C634F1BD4}" presName="topSpace" presStyleCnt="0"/>
      <dgm:spPr/>
    </dgm:pt>
    <dgm:pt modelId="{8177E48E-B8D6-4C27-90AA-D2D9BF084303}" type="pres">
      <dgm:prSet presAssocID="{49D03099-A59F-4BDD-9175-480C634F1BD4}" presName="firstComp" presStyleCnt="0"/>
      <dgm:spPr/>
    </dgm:pt>
    <dgm:pt modelId="{7D978A65-5C27-4057-A00C-D52CAE13F59B}" type="pres">
      <dgm:prSet presAssocID="{49D03099-A59F-4BDD-9175-480C634F1BD4}" presName="firstChild" presStyleLbl="bgAccFollowNode1" presStyleIdx="0" presStyleCnt="1" custScaleX="116887" custScaleY="131162" custLinFactNeighborX="6320" custLinFactNeighborY="-5978"/>
      <dgm:spPr/>
      <dgm:t>
        <a:bodyPr/>
        <a:lstStyle/>
        <a:p>
          <a:endParaRPr lang="en-US"/>
        </a:p>
      </dgm:t>
    </dgm:pt>
    <dgm:pt modelId="{C7CBDE1E-6781-447A-9D9C-2C9C1FC40E0A}" type="pres">
      <dgm:prSet presAssocID="{49D03099-A59F-4BDD-9175-480C634F1BD4}" presName="firstChildTx" presStyleLbl="bgAccFollowNode1" presStyleIdx="0" presStyleCnt="1">
        <dgm:presLayoutVars>
          <dgm:bulletEnabled val="1"/>
        </dgm:presLayoutVars>
      </dgm:prSet>
      <dgm:spPr/>
      <dgm:t>
        <a:bodyPr/>
        <a:lstStyle/>
        <a:p>
          <a:endParaRPr lang="en-US"/>
        </a:p>
      </dgm:t>
    </dgm:pt>
    <dgm:pt modelId="{D009CEAB-A4D6-4384-BA2C-7D3873F9481B}" type="pres">
      <dgm:prSet presAssocID="{49D03099-A59F-4BDD-9175-480C634F1BD4}" presName="negSpace" presStyleCnt="0"/>
      <dgm:spPr/>
    </dgm:pt>
    <dgm:pt modelId="{3A8B6B1B-73B2-4147-98EB-38164F89F22A}" type="pres">
      <dgm:prSet presAssocID="{49D03099-A59F-4BDD-9175-480C634F1BD4}" presName="circle" presStyleLbl="node1" presStyleIdx="0" presStyleCnt="1" custScaleY="101096" custLinFactNeighborX="-19297" custLinFactNeighborY="10291"/>
      <dgm:spPr/>
      <dgm:t>
        <a:bodyPr/>
        <a:lstStyle/>
        <a:p>
          <a:endParaRPr lang="en-US"/>
        </a:p>
      </dgm:t>
    </dgm:pt>
  </dgm:ptLst>
  <dgm:cxnLst>
    <dgm:cxn modelId="{AF12B28C-8F69-4D74-BE7B-96BB25F31E2F}" type="presOf" srcId="{C86A17C6-64C6-43B5-ABE1-C0593E262548}" destId="{C7CBDE1E-6781-447A-9D9C-2C9C1FC40E0A}" srcOrd="1" destOrd="1" presId="urn:microsoft.com/office/officeart/2005/8/layout/hList9"/>
    <dgm:cxn modelId="{32E5E098-19B8-40F2-B969-39546A3E24FA}" srcId="{C86A17C6-64C6-43B5-ABE1-C0593E262548}" destId="{F4DBB2EE-1467-4FA6-B5F8-DEB965826477}" srcOrd="0" destOrd="0" parTransId="{ADD87DB9-C679-463C-A7B9-C2722D5C04E6}" sibTransId="{0255FD7A-A16E-4289-87A3-D526EB2A6508}"/>
    <dgm:cxn modelId="{B27EF858-B135-4084-8988-959274AC14D8}" type="presOf" srcId="{541318E1-2313-45C5-83A5-AD8AC3197F04}" destId="{C7CBDE1E-6781-447A-9D9C-2C9C1FC40E0A}" srcOrd="1" destOrd="4" presId="urn:microsoft.com/office/officeart/2005/8/layout/hList9"/>
    <dgm:cxn modelId="{2D1397F9-6097-4AEF-A9AC-042655EEC489}" srcId="{C86A17C6-64C6-43B5-ABE1-C0593E262548}" destId="{67750B58-39A3-4CEE-94A0-7C1712397B52}" srcOrd="1" destOrd="0" parTransId="{BEBB6A43-3372-4582-8FE1-FBCF45FFA5BF}" sibTransId="{69C5DDF8-7A4C-40F2-B236-7A7F40271E66}"/>
    <dgm:cxn modelId="{EEBF30D6-0E23-462E-9BDE-D3E0885B5F62}" type="presOf" srcId="{541318E1-2313-45C5-83A5-AD8AC3197F04}" destId="{7D978A65-5C27-4057-A00C-D52CAE13F59B}" srcOrd="0" destOrd="4" presId="urn:microsoft.com/office/officeart/2005/8/layout/hList9"/>
    <dgm:cxn modelId="{5547FC34-2525-4718-BFAF-C55EB5DA14D8}" type="presOf" srcId="{E4BB40BA-4DB5-4754-9F36-703EDD3418FA}" destId="{CE4C7F3E-EEDE-47F8-8D0D-19B337D94A5C}" srcOrd="0" destOrd="0" presId="urn:microsoft.com/office/officeart/2005/8/layout/hList9"/>
    <dgm:cxn modelId="{BC9867FF-7769-4EAE-921D-3EBF890F6AB3}" srcId="{E4BB40BA-4DB5-4754-9F36-703EDD3418FA}" destId="{49D03099-A59F-4BDD-9175-480C634F1BD4}" srcOrd="0" destOrd="0" parTransId="{E63F869B-68D0-454A-8F1D-5E5ACD7DE54A}" sibTransId="{59BC3EBA-C3F6-4376-81DE-A800E428B598}"/>
    <dgm:cxn modelId="{19C01459-267D-4069-9456-2C0D13468464}" type="presOf" srcId="{F4DBB2EE-1467-4FA6-B5F8-DEB965826477}" destId="{C7CBDE1E-6781-447A-9D9C-2C9C1FC40E0A}" srcOrd="1" destOrd="2" presId="urn:microsoft.com/office/officeart/2005/8/layout/hList9"/>
    <dgm:cxn modelId="{29235651-E063-42D3-9825-EC6E265BADA8}" type="presOf" srcId="{49D03099-A59F-4BDD-9175-480C634F1BD4}" destId="{3A8B6B1B-73B2-4147-98EB-38164F89F22A}" srcOrd="0" destOrd="0" presId="urn:microsoft.com/office/officeart/2005/8/layout/hList9"/>
    <dgm:cxn modelId="{CE080FFA-5FC6-49DD-9601-ADE4120D1E72}" type="presOf" srcId="{43DB8196-D1CF-472E-A81E-564E32F6C7EE}" destId="{7D978A65-5C27-4057-A00C-D52CAE13F59B}" srcOrd="0" destOrd="0" presId="urn:microsoft.com/office/officeart/2005/8/layout/hList9"/>
    <dgm:cxn modelId="{35A99DD7-2D1C-4421-BCFF-B232A2CA5F1B}" srcId="{C86A17C6-64C6-43B5-ABE1-C0593E262548}" destId="{A371E99F-EB6A-4137-B02E-CF9E99D9293D}" srcOrd="3" destOrd="0" parTransId="{65454117-3464-4406-9813-3742C160B900}" sibTransId="{775AE6D2-B566-4D63-82E8-A5E470E96903}"/>
    <dgm:cxn modelId="{FD7455A5-C1A9-44C0-93A5-C3C2F5169746}" srcId="{49D03099-A59F-4BDD-9175-480C634F1BD4}" destId="{43DB8196-D1CF-472E-A81E-564E32F6C7EE}" srcOrd="0" destOrd="0" parTransId="{DB001C8E-A1DA-465D-8171-BEDEF15EED10}" sibTransId="{16F9650B-1C06-4F39-AE1F-9736A98FDA03}"/>
    <dgm:cxn modelId="{181AA898-2D31-43D7-B577-87FC9FDAD0C3}" type="presOf" srcId="{67750B58-39A3-4CEE-94A0-7C1712397B52}" destId="{C7CBDE1E-6781-447A-9D9C-2C9C1FC40E0A}" srcOrd="1" destOrd="3" presId="urn:microsoft.com/office/officeart/2005/8/layout/hList9"/>
    <dgm:cxn modelId="{8A013BAC-FEAC-403C-8FF7-DF80D6B620CA}" type="presOf" srcId="{43DB8196-D1CF-472E-A81E-564E32F6C7EE}" destId="{C7CBDE1E-6781-447A-9D9C-2C9C1FC40E0A}" srcOrd="1" destOrd="0" presId="urn:microsoft.com/office/officeart/2005/8/layout/hList9"/>
    <dgm:cxn modelId="{39E683D6-AE13-4444-912C-45251A94925D}" srcId="{43DB8196-D1CF-472E-A81E-564E32F6C7EE}" destId="{C86A17C6-64C6-43B5-ABE1-C0593E262548}" srcOrd="0" destOrd="0" parTransId="{9AEF3E50-D25F-4A58-9B2D-A5FE24417E79}" sibTransId="{08AF2B3B-A042-4E72-968F-225BAEA5E9A7}"/>
    <dgm:cxn modelId="{877AFCB8-9AC5-4B3D-B1BC-E94336DBAF9E}" srcId="{C86A17C6-64C6-43B5-ABE1-C0593E262548}" destId="{541318E1-2313-45C5-83A5-AD8AC3197F04}" srcOrd="2" destOrd="0" parTransId="{8EA856DA-B164-4FE8-B883-DB8F05D98A76}" sibTransId="{DB263373-10BC-4E82-B9F4-F8E19B240E61}"/>
    <dgm:cxn modelId="{4F10B4BE-5F26-40DD-BA2E-27C0222AAB54}" type="presOf" srcId="{A371E99F-EB6A-4137-B02E-CF9E99D9293D}" destId="{C7CBDE1E-6781-447A-9D9C-2C9C1FC40E0A}" srcOrd="1" destOrd="5" presId="urn:microsoft.com/office/officeart/2005/8/layout/hList9"/>
    <dgm:cxn modelId="{6898FBF7-BE99-4CAE-B380-17E9765C87C9}" type="presOf" srcId="{C86A17C6-64C6-43B5-ABE1-C0593E262548}" destId="{7D978A65-5C27-4057-A00C-D52CAE13F59B}" srcOrd="0" destOrd="1" presId="urn:microsoft.com/office/officeart/2005/8/layout/hList9"/>
    <dgm:cxn modelId="{3E622D66-CDB1-45B9-991D-A54F0363ED32}" type="presOf" srcId="{F4DBB2EE-1467-4FA6-B5F8-DEB965826477}" destId="{7D978A65-5C27-4057-A00C-D52CAE13F59B}" srcOrd="0" destOrd="2" presId="urn:microsoft.com/office/officeart/2005/8/layout/hList9"/>
    <dgm:cxn modelId="{3797F18D-4804-4161-81DA-961F6E445E80}" type="presOf" srcId="{67750B58-39A3-4CEE-94A0-7C1712397B52}" destId="{7D978A65-5C27-4057-A00C-D52CAE13F59B}" srcOrd="0" destOrd="3" presId="urn:microsoft.com/office/officeart/2005/8/layout/hList9"/>
    <dgm:cxn modelId="{99BE4ADF-741A-4F99-A3FF-EA8946680024}" type="presOf" srcId="{A371E99F-EB6A-4137-B02E-CF9E99D9293D}" destId="{7D978A65-5C27-4057-A00C-D52CAE13F59B}" srcOrd="0" destOrd="5" presId="urn:microsoft.com/office/officeart/2005/8/layout/hList9"/>
    <dgm:cxn modelId="{32C9AC77-8060-47D4-8AD3-0D330676EA76}" type="presParOf" srcId="{CE4C7F3E-EEDE-47F8-8D0D-19B337D94A5C}" destId="{8E6A6A98-12AD-4569-A644-B62C284CFC5D}" srcOrd="0" destOrd="0" presId="urn:microsoft.com/office/officeart/2005/8/layout/hList9"/>
    <dgm:cxn modelId="{2E75B7C4-623A-4248-A1AF-25BDE0C63933}" type="presParOf" srcId="{CE4C7F3E-EEDE-47F8-8D0D-19B337D94A5C}" destId="{B7F85982-879C-4FC5-85A2-AA6C85989C87}" srcOrd="1" destOrd="0" presId="urn:microsoft.com/office/officeart/2005/8/layout/hList9"/>
    <dgm:cxn modelId="{4AE68B73-0060-4057-9B67-5C3EC13E11F0}" type="presParOf" srcId="{B7F85982-879C-4FC5-85A2-AA6C85989C87}" destId="{95D93C5E-BD90-4D6C-8711-57A9E5FC43F0}" srcOrd="0" destOrd="0" presId="urn:microsoft.com/office/officeart/2005/8/layout/hList9"/>
    <dgm:cxn modelId="{B6636CCB-0731-4563-B003-17393EDF6C94}" type="presParOf" srcId="{B7F85982-879C-4FC5-85A2-AA6C85989C87}" destId="{8177E48E-B8D6-4C27-90AA-D2D9BF084303}" srcOrd="1" destOrd="0" presId="urn:microsoft.com/office/officeart/2005/8/layout/hList9"/>
    <dgm:cxn modelId="{BE7B5C41-C9E7-423D-AE00-7DE38DD3C901}" type="presParOf" srcId="{8177E48E-B8D6-4C27-90AA-D2D9BF084303}" destId="{7D978A65-5C27-4057-A00C-D52CAE13F59B}" srcOrd="0" destOrd="0" presId="urn:microsoft.com/office/officeart/2005/8/layout/hList9"/>
    <dgm:cxn modelId="{CA6708D6-3B93-4C06-961E-378E1E9FE183}" type="presParOf" srcId="{8177E48E-B8D6-4C27-90AA-D2D9BF084303}" destId="{C7CBDE1E-6781-447A-9D9C-2C9C1FC40E0A}" srcOrd="1" destOrd="0" presId="urn:microsoft.com/office/officeart/2005/8/layout/hList9"/>
    <dgm:cxn modelId="{84C235BF-BAD1-4DC9-B93E-659D470125F4}" type="presParOf" srcId="{CE4C7F3E-EEDE-47F8-8D0D-19B337D94A5C}" destId="{D009CEAB-A4D6-4384-BA2C-7D3873F9481B}" srcOrd="2" destOrd="0" presId="urn:microsoft.com/office/officeart/2005/8/layout/hList9"/>
    <dgm:cxn modelId="{E1380DDE-9822-4440-A7F3-0F8A1EAAB30B}" type="presParOf" srcId="{CE4C7F3E-EEDE-47F8-8D0D-19B337D94A5C}" destId="{3A8B6B1B-73B2-4147-98EB-38164F89F22A}"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BB40BA-4DB5-4754-9F36-703EDD3418FA}" type="doc">
      <dgm:prSet loTypeId="urn:microsoft.com/office/officeart/2005/8/layout/hList9" loCatId="list" qsTypeId="urn:microsoft.com/office/officeart/2005/8/quickstyle/3d1" qsCatId="3D" csTypeId="urn:microsoft.com/office/officeart/2005/8/colors/colorful5" csCatId="colorful" phldr="1"/>
      <dgm:spPr/>
      <dgm:t>
        <a:bodyPr/>
        <a:lstStyle/>
        <a:p>
          <a:endParaRPr lang="en-US"/>
        </a:p>
      </dgm:t>
    </dgm:pt>
    <dgm:pt modelId="{43DB8196-D1CF-472E-A81E-564E32F6C7EE}">
      <dgm:prSet custT="1"/>
      <dgm:spPr/>
      <dgm:t>
        <a:bodyPr/>
        <a:lstStyle/>
        <a:p>
          <a:pPr rtl="0"/>
          <a:r>
            <a:rPr lang="en-CA" sz="1800" dirty="0" smtClean="0"/>
            <a:t>Drugs and Alcohol</a:t>
          </a:r>
          <a:endParaRPr lang="en-US" sz="1800" dirty="0"/>
        </a:p>
      </dgm:t>
    </dgm:pt>
    <dgm:pt modelId="{DB001C8E-A1DA-465D-8171-BEDEF15EED10}" type="parTrans" cxnId="{FD7455A5-C1A9-44C0-93A5-C3C2F5169746}">
      <dgm:prSet/>
      <dgm:spPr/>
      <dgm:t>
        <a:bodyPr/>
        <a:lstStyle/>
        <a:p>
          <a:endParaRPr lang="en-US"/>
        </a:p>
      </dgm:t>
    </dgm:pt>
    <dgm:pt modelId="{16F9650B-1C06-4F39-AE1F-9736A98FDA03}" type="sibTrans" cxnId="{FD7455A5-C1A9-44C0-93A5-C3C2F5169746}">
      <dgm:prSet/>
      <dgm:spPr/>
      <dgm:t>
        <a:bodyPr/>
        <a:lstStyle/>
        <a:p>
          <a:endParaRPr lang="en-US"/>
        </a:p>
      </dgm:t>
    </dgm:pt>
    <dgm:pt modelId="{C86A17C6-64C6-43B5-ABE1-C0593E262548}">
      <dgm:prSet custT="1"/>
      <dgm:spPr/>
      <dgm:t>
        <a:bodyPr/>
        <a:lstStyle/>
        <a:p>
          <a:pPr rtl="0"/>
          <a:r>
            <a:rPr lang="en-US" sz="1400" dirty="0" smtClean="0"/>
            <a:t>Alcohol and illegal substances are not permitted at the rink.</a:t>
          </a:r>
          <a:endParaRPr lang="en-US" sz="1400" dirty="0"/>
        </a:p>
      </dgm:t>
    </dgm:pt>
    <dgm:pt modelId="{9AEF3E50-D25F-4A58-9B2D-A5FE24417E79}" type="parTrans" cxnId="{39E683D6-AE13-4444-912C-45251A94925D}">
      <dgm:prSet/>
      <dgm:spPr/>
      <dgm:t>
        <a:bodyPr/>
        <a:lstStyle/>
        <a:p>
          <a:endParaRPr lang="en-US"/>
        </a:p>
      </dgm:t>
    </dgm:pt>
    <dgm:pt modelId="{08AF2B3B-A042-4E72-968F-225BAEA5E9A7}" type="sibTrans" cxnId="{39E683D6-AE13-4444-912C-45251A94925D}">
      <dgm:prSet/>
      <dgm:spPr/>
      <dgm:t>
        <a:bodyPr/>
        <a:lstStyle/>
        <a:p>
          <a:endParaRPr lang="en-US"/>
        </a:p>
      </dgm:t>
    </dgm:pt>
    <dgm:pt modelId="{49D03099-A59F-4BDD-9175-480C634F1BD4}">
      <dgm:prSet/>
      <dgm:spPr/>
      <dgm:t>
        <a:bodyPr/>
        <a:lstStyle/>
        <a:p>
          <a:pPr rtl="0"/>
          <a:endParaRPr lang="en-US" dirty="0"/>
        </a:p>
      </dgm:t>
    </dgm:pt>
    <dgm:pt modelId="{59BC3EBA-C3F6-4376-81DE-A800E428B598}" type="sibTrans" cxnId="{BC9867FF-7769-4EAE-921D-3EBF890F6AB3}">
      <dgm:prSet/>
      <dgm:spPr/>
      <dgm:t>
        <a:bodyPr/>
        <a:lstStyle/>
        <a:p>
          <a:endParaRPr lang="en-US"/>
        </a:p>
      </dgm:t>
    </dgm:pt>
    <dgm:pt modelId="{E63F869B-68D0-454A-8F1D-5E5ACD7DE54A}" type="parTrans" cxnId="{BC9867FF-7769-4EAE-921D-3EBF890F6AB3}">
      <dgm:prSet/>
      <dgm:spPr/>
      <dgm:t>
        <a:bodyPr/>
        <a:lstStyle/>
        <a:p>
          <a:endParaRPr lang="en-US"/>
        </a:p>
      </dgm:t>
    </dgm:pt>
    <dgm:pt modelId="{9FF5CC8D-E97A-4EFC-BFDC-D7A38B03060E}">
      <dgm:prSet custT="1"/>
      <dgm:spPr/>
      <dgm:t>
        <a:bodyPr/>
        <a:lstStyle/>
        <a:p>
          <a:pPr rtl="0"/>
          <a:r>
            <a:rPr lang="en-CA" sz="1400" dirty="0" smtClean="0"/>
            <a:t>Call the Facilities Director immediately when a situation arises.</a:t>
          </a:r>
          <a:endParaRPr lang="en-US" sz="1400" dirty="0"/>
        </a:p>
      </dgm:t>
    </dgm:pt>
    <dgm:pt modelId="{F2A781DE-8137-4EDA-9589-743F064D6AB6}" type="parTrans" cxnId="{283AC3FA-8E3A-44D1-A54D-2BA540A45BF7}">
      <dgm:prSet/>
      <dgm:spPr/>
      <dgm:t>
        <a:bodyPr/>
        <a:lstStyle/>
        <a:p>
          <a:endParaRPr lang="en-US"/>
        </a:p>
      </dgm:t>
    </dgm:pt>
    <dgm:pt modelId="{797257EA-38AC-421E-A885-3B45B7E02154}" type="sibTrans" cxnId="{283AC3FA-8E3A-44D1-A54D-2BA540A45BF7}">
      <dgm:prSet/>
      <dgm:spPr/>
      <dgm:t>
        <a:bodyPr/>
        <a:lstStyle/>
        <a:p>
          <a:endParaRPr lang="en-US"/>
        </a:p>
      </dgm:t>
    </dgm:pt>
    <dgm:pt modelId="{CE4C7F3E-EEDE-47F8-8D0D-19B337D94A5C}" type="pres">
      <dgm:prSet presAssocID="{E4BB40BA-4DB5-4754-9F36-703EDD3418FA}" presName="list" presStyleCnt="0">
        <dgm:presLayoutVars>
          <dgm:dir/>
          <dgm:animLvl val="lvl"/>
        </dgm:presLayoutVars>
      </dgm:prSet>
      <dgm:spPr/>
      <dgm:t>
        <a:bodyPr/>
        <a:lstStyle/>
        <a:p>
          <a:endParaRPr lang="en-US"/>
        </a:p>
      </dgm:t>
    </dgm:pt>
    <dgm:pt modelId="{8E6A6A98-12AD-4569-A644-B62C284CFC5D}" type="pres">
      <dgm:prSet presAssocID="{49D03099-A59F-4BDD-9175-480C634F1BD4}" presName="posSpace" presStyleCnt="0"/>
      <dgm:spPr/>
    </dgm:pt>
    <dgm:pt modelId="{B7F85982-879C-4FC5-85A2-AA6C85989C87}" type="pres">
      <dgm:prSet presAssocID="{49D03099-A59F-4BDD-9175-480C634F1BD4}" presName="vertFlow" presStyleCnt="0"/>
      <dgm:spPr/>
    </dgm:pt>
    <dgm:pt modelId="{95D93C5E-BD90-4D6C-8711-57A9E5FC43F0}" type="pres">
      <dgm:prSet presAssocID="{49D03099-A59F-4BDD-9175-480C634F1BD4}" presName="topSpace" presStyleCnt="0"/>
      <dgm:spPr/>
    </dgm:pt>
    <dgm:pt modelId="{8177E48E-B8D6-4C27-90AA-D2D9BF084303}" type="pres">
      <dgm:prSet presAssocID="{49D03099-A59F-4BDD-9175-480C634F1BD4}" presName="firstComp" presStyleCnt="0"/>
      <dgm:spPr/>
    </dgm:pt>
    <dgm:pt modelId="{7D978A65-5C27-4057-A00C-D52CAE13F59B}" type="pres">
      <dgm:prSet presAssocID="{49D03099-A59F-4BDD-9175-480C634F1BD4}" presName="firstChild" presStyleLbl="bgAccFollowNode1" presStyleIdx="0" presStyleCnt="1" custScaleX="116887" custScaleY="131162" custLinFactNeighborX="6320" custLinFactNeighborY="-5978"/>
      <dgm:spPr/>
      <dgm:t>
        <a:bodyPr/>
        <a:lstStyle/>
        <a:p>
          <a:endParaRPr lang="en-US"/>
        </a:p>
      </dgm:t>
    </dgm:pt>
    <dgm:pt modelId="{C7CBDE1E-6781-447A-9D9C-2C9C1FC40E0A}" type="pres">
      <dgm:prSet presAssocID="{49D03099-A59F-4BDD-9175-480C634F1BD4}" presName="firstChildTx" presStyleLbl="bgAccFollowNode1" presStyleIdx="0" presStyleCnt="1">
        <dgm:presLayoutVars>
          <dgm:bulletEnabled val="1"/>
        </dgm:presLayoutVars>
      </dgm:prSet>
      <dgm:spPr/>
      <dgm:t>
        <a:bodyPr/>
        <a:lstStyle/>
        <a:p>
          <a:endParaRPr lang="en-US"/>
        </a:p>
      </dgm:t>
    </dgm:pt>
    <dgm:pt modelId="{D009CEAB-A4D6-4384-BA2C-7D3873F9481B}" type="pres">
      <dgm:prSet presAssocID="{49D03099-A59F-4BDD-9175-480C634F1BD4}" presName="negSpace" presStyleCnt="0"/>
      <dgm:spPr/>
    </dgm:pt>
    <dgm:pt modelId="{3A8B6B1B-73B2-4147-98EB-38164F89F22A}" type="pres">
      <dgm:prSet presAssocID="{49D03099-A59F-4BDD-9175-480C634F1BD4}" presName="circle" presStyleLbl="node1" presStyleIdx="0" presStyleCnt="1" custScaleY="101096" custLinFactNeighborX="-19297" custLinFactNeighborY="10291"/>
      <dgm:spPr/>
      <dgm:t>
        <a:bodyPr/>
        <a:lstStyle/>
        <a:p>
          <a:endParaRPr lang="en-US"/>
        </a:p>
      </dgm:t>
    </dgm:pt>
  </dgm:ptLst>
  <dgm:cxnLst>
    <dgm:cxn modelId="{E71D77FB-17C0-4B53-BAAD-6B1C3B8E6AC0}" type="presOf" srcId="{9FF5CC8D-E97A-4EFC-BFDC-D7A38B03060E}" destId="{7D978A65-5C27-4057-A00C-D52CAE13F59B}" srcOrd="0" destOrd="2" presId="urn:microsoft.com/office/officeart/2005/8/layout/hList9"/>
    <dgm:cxn modelId="{8475F8EA-1AB7-442F-8CB8-9FD45920D8BB}" type="presOf" srcId="{E4BB40BA-4DB5-4754-9F36-703EDD3418FA}" destId="{CE4C7F3E-EEDE-47F8-8D0D-19B337D94A5C}" srcOrd="0" destOrd="0" presId="urn:microsoft.com/office/officeart/2005/8/layout/hList9"/>
    <dgm:cxn modelId="{F33B9E63-6024-4C7C-951A-CDE663BD6A25}" type="presOf" srcId="{43DB8196-D1CF-472E-A81E-564E32F6C7EE}" destId="{7D978A65-5C27-4057-A00C-D52CAE13F59B}" srcOrd="0" destOrd="0" presId="urn:microsoft.com/office/officeart/2005/8/layout/hList9"/>
    <dgm:cxn modelId="{BC9867FF-7769-4EAE-921D-3EBF890F6AB3}" srcId="{E4BB40BA-4DB5-4754-9F36-703EDD3418FA}" destId="{49D03099-A59F-4BDD-9175-480C634F1BD4}" srcOrd="0" destOrd="0" parTransId="{E63F869B-68D0-454A-8F1D-5E5ACD7DE54A}" sibTransId="{59BC3EBA-C3F6-4376-81DE-A800E428B598}"/>
    <dgm:cxn modelId="{E53C0E82-A1F8-4654-A5D0-FACD3EB64ED2}" type="presOf" srcId="{C86A17C6-64C6-43B5-ABE1-C0593E262548}" destId="{C7CBDE1E-6781-447A-9D9C-2C9C1FC40E0A}" srcOrd="1" destOrd="1" presId="urn:microsoft.com/office/officeart/2005/8/layout/hList9"/>
    <dgm:cxn modelId="{CC0A7B3A-73F2-48C0-A732-7A2D31E19F9E}" type="presOf" srcId="{9FF5CC8D-E97A-4EFC-BFDC-D7A38B03060E}" destId="{C7CBDE1E-6781-447A-9D9C-2C9C1FC40E0A}" srcOrd="1" destOrd="2" presId="urn:microsoft.com/office/officeart/2005/8/layout/hList9"/>
    <dgm:cxn modelId="{FD7455A5-C1A9-44C0-93A5-C3C2F5169746}" srcId="{49D03099-A59F-4BDD-9175-480C634F1BD4}" destId="{43DB8196-D1CF-472E-A81E-564E32F6C7EE}" srcOrd="0" destOrd="0" parTransId="{DB001C8E-A1DA-465D-8171-BEDEF15EED10}" sibTransId="{16F9650B-1C06-4F39-AE1F-9736A98FDA03}"/>
    <dgm:cxn modelId="{7B0581AF-9F45-4D25-9139-2C2D8E652341}" type="presOf" srcId="{C86A17C6-64C6-43B5-ABE1-C0593E262548}" destId="{7D978A65-5C27-4057-A00C-D52CAE13F59B}" srcOrd="0" destOrd="1" presId="urn:microsoft.com/office/officeart/2005/8/layout/hList9"/>
    <dgm:cxn modelId="{39E683D6-AE13-4444-912C-45251A94925D}" srcId="{43DB8196-D1CF-472E-A81E-564E32F6C7EE}" destId="{C86A17C6-64C6-43B5-ABE1-C0593E262548}" srcOrd="0" destOrd="0" parTransId="{9AEF3E50-D25F-4A58-9B2D-A5FE24417E79}" sibTransId="{08AF2B3B-A042-4E72-968F-225BAEA5E9A7}"/>
    <dgm:cxn modelId="{283AC3FA-8E3A-44D1-A54D-2BA540A45BF7}" srcId="{43DB8196-D1CF-472E-A81E-564E32F6C7EE}" destId="{9FF5CC8D-E97A-4EFC-BFDC-D7A38B03060E}" srcOrd="1" destOrd="0" parTransId="{F2A781DE-8137-4EDA-9589-743F064D6AB6}" sibTransId="{797257EA-38AC-421E-A885-3B45B7E02154}"/>
    <dgm:cxn modelId="{30F0AA61-3D0A-46E0-A18E-41CB64983752}" type="presOf" srcId="{49D03099-A59F-4BDD-9175-480C634F1BD4}" destId="{3A8B6B1B-73B2-4147-98EB-38164F89F22A}" srcOrd="0" destOrd="0" presId="urn:microsoft.com/office/officeart/2005/8/layout/hList9"/>
    <dgm:cxn modelId="{486880BF-A878-4550-A155-515D8B400274}" type="presOf" srcId="{43DB8196-D1CF-472E-A81E-564E32F6C7EE}" destId="{C7CBDE1E-6781-447A-9D9C-2C9C1FC40E0A}" srcOrd="1" destOrd="0" presId="urn:microsoft.com/office/officeart/2005/8/layout/hList9"/>
    <dgm:cxn modelId="{42FFDB2F-AA32-46CE-A3F3-D3E6EF0495BE}" type="presParOf" srcId="{CE4C7F3E-EEDE-47F8-8D0D-19B337D94A5C}" destId="{8E6A6A98-12AD-4569-A644-B62C284CFC5D}" srcOrd="0" destOrd="0" presId="urn:microsoft.com/office/officeart/2005/8/layout/hList9"/>
    <dgm:cxn modelId="{E0B48797-02C2-449C-89D7-9572E35614C0}" type="presParOf" srcId="{CE4C7F3E-EEDE-47F8-8D0D-19B337D94A5C}" destId="{B7F85982-879C-4FC5-85A2-AA6C85989C87}" srcOrd="1" destOrd="0" presId="urn:microsoft.com/office/officeart/2005/8/layout/hList9"/>
    <dgm:cxn modelId="{07B08829-2FB9-404F-B0E8-8B733380BB41}" type="presParOf" srcId="{B7F85982-879C-4FC5-85A2-AA6C85989C87}" destId="{95D93C5E-BD90-4D6C-8711-57A9E5FC43F0}" srcOrd="0" destOrd="0" presId="urn:microsoft.com/office/officeart/2005/8/layout/hList9"/>
    <dgm:cxn modelId="{02F8034A-0550-43CF-868B-0101A3C501F8}" type="presParOf" srcId="{B7F85982-879C-4FC5-85A2-AA6C85989C87}" destId="{8177E48E-B8D6-4C27-90AA-D2D9BF084303}" srcOrd="1" destOrd="0" presId="urn:microsoft.com/office/officeart/2005/8/layout/hList9"/>
    <dgm:cxn modelId="{576EB53C-7D19-4B31-AC1B-EFF45BFB8972}" type="presParOf" srcId="{8177E48E-B8D6-4C27-90AA-D2D9BF084303}" destId="{7D978A65-5C27-4057-A00C-D52CAE13F59B}" srcOrd="0" destOrd="0" presId="urn:microsoft.com/office/officeart/2005/8/layout/hList9"/>
    <dgm:cxn modelId="{1F531572-8F16-4B28-8AA8-873236A133F7}" type="presParOf" srcId="{8177E48E-B8D6-4C27-90AA-D2D9BF084303}" destId="{C7CBDE1E-6781-447A-9D9C-2C9C1FC40E0A}" srcOrd="1" destOrd="0" presId="urn:microsoft.com/office/officeart/2005/8/layout/hList9"/>
    <dgm:cxn modelId="{6BCC6808-F75F-40E2-A791-E5D18F0149D1}" type="presParOf" srcId="{CE4C7F3E-EEDE-47F8-8D0D-19B337D94A5C}" destId="{D009CEAB-A4D6-4384-BA2C-7D3873F9481B}" srcOrd="2" destOrd="0" presId="urn:microsoft.com/office/officeart/2005/8/layout/hList9"/>
    <dgm:cxn modelId="{E500DBD7-E4B2-48D3-B27C-78AE23AAD290}" type="presParOf" srcId="{CE4C7F3E-EEDE-47F8-8D0D-19B337D94A5C}" destId="{3A8B6B1B-73B2-4147-98EB-38164F89F22A}"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BB40BA-4DB5-4754-9F36-703EDD3418FA}" type="doc">
      <dgm:prSet loTypeId="urn:microsoft.com/office/officeart/2005/8/layout/hList9" loCatId="list" qsTypeId="urn:microsoft.com/office/officeart/2005/8/quickstyle/3d1" qsCatId="3D" csTypeId="urn:microsoft.com/office/officeart/2005/8/colors/colorful5" csCatId="colorful" phldr="1"/>
      <dgm:spPr/>
      <dgm:t>
        <a:bodyPr/>
        <a:lstStyle/>
        <a:p>
          <a:endParaRPr lang="en-US"/>
        </a:p>
      </dgm:t>
    </dgm:pt>
    <dgm:pt modelId="{43DB8196-D1CF-472E-A81E-564E32F6C7EE}">
      <dgm:prSet custT="1"/>
      <dgm:spPr/>
      <dgm:t>
        <a:bodyPr/>
        <a:lstStyle/>
        <a:p>
          <a:pPr rtl="0"/>
          <a:r>
            <a:rPr lang="en-US" sz="1800" dirty="0" smtClean="0"/>
            <a:t>Emergency Equipment</a:t>
          </a:r>
          <a:endParaRPr lang="en-US" sz="1800" dirty="0"/>
        </a:p>
      </dgm:t>
    </dgm:pt>
    <dgm:pt modelId="{DB001C8E-A1DA-465D-8171-BEDEF15EED10}" type="parTrans" cxnId="{FD7455A5-C1A9-44C0-93A5-C3C2F5169746}">
      <dgm:prSet/>
      <dgm:spPr/>
      <dgm:t>
        <a:bodyPr/>
        <a:lstStyle/>
        <a:p>
          <a:endParaRPr lang="en-US"/>
        </a:p>
      </dgm:t>
    </dgm:pt>
    <dgm:pt modelId="{16F9650B-1C06-4F39-AE1F-9736A98FDA03}" type="sibTrans" cxnId="{FD7455A5-C1A9-44C0-93A5-C3C2F5169746}">
      <dgm:prSet/>
      <dgm:spPr/>
      <dgm:t>
        <a:bodyPr/>
        <a:lstStyle/>
        <a:p>
          <a:endParaRPr lang="en-US"/>
        </a:p>
      </dgm:t>
    </dgm:pt>
    <dgm:pt modelId="{C86A17C6-64C6-43B5-ABE1-C0593E262548}">
      <dgm:prSet custT="1"/>
      <dgm:spPr/>
      <dgm:t>
        <a:bodyPr/>
        <a:lstStyle/>
        <a:p>
          <a:pPr rtl="0"/>
          <a:r>
            <a:rPr lang="en-US" sz="1400" dirty="0" smtClean="0"/>
            <a:t>A First Aid kit is located in the skate shack office.</a:t>
          </a:r>
          <a:endParaRPr lang="en-US" sz="1400" dirty="0"/>
        </a:p>
      </dgm:t>
    </dgm:pt>
    <dgm:pt modelId="{9AEF3E50-D25F-4A58-9B2D-A5FE24417E79}" type="parTrans" cxnId="{39E683D6-AE13-4444-912C-45251A94925D}">
      <dgm:prSet/>
      <dgm:spPr/>
      <dgm:t>
        <a:bodyPr/>
        <a:lstStyle/>
        <a:p>
          <a:endParaRPr lang="en-US"/>
        </a:p>
      </dgm:t>
    </dgm:pt>
    <dgm:pt modelId="{08AF2B3B-A042-4E72-968F-225BAEA5E9A7}" type="sibTrans" cxnId="{39E683D6-AE13-4444-912C-45251A94925D}">
      <dgm:prSet/>
      <dgm:spPr/>
      <dgm:t>
        <a:bodyPr/>
        <a:lstStyle/>
        <a:p>
          <a:endParaRPr lang="en-US"/>
        </a:p>
      </dgm:t>
    </dgm:pt>
    <dgm:pt modelId="{49D03099-A59F-4BDD-9175-480C634F1BD4}">
      <dgm:prSet/>
      <dgm:spPr/>
      <dgm:t>
        <a:bodyPr/>
        <a:lstStyle/>
        <a:p>
          <a:pPr rtl="0"/>
          <a:endParaRPr lang="en-US" dirty="0"/>
        </a:p>
      </dgm:t>
    </dgm:pt>
    <dgm:pt modelId="{59BC3EBA-C3F6-4376-81DE-A800E428B598}" type="sibTrans" cxnId="{BC9867FF-7769-4EAE-921D-3EBF890F6AB3}">
      <dgm:prSet/>
      <dgm:spPr/>
      <dgm:t>
        <a:bodyPr/>
        <a:lstStyle/>
        <a:p>
          <a:endParaRPr lang="en-US"/>
        </a:p>
      </dgm:t>
    </dgm:pt>
    <dgm:pt modelId="{E63F869B-68D0-454A-8F1D-5E5ACD7DE54A}" type="parTrans" cxnId="{BC9867FF-7769-4EAE-921D-3EBF890F6AB3}">
      <dgm:prSet/>
      <dgm:spPr/>
      <dgm:t>
        <a:bodyPr/>
        <a:lstStyle/>
        <a:p>
          <a:endParaRPr lang="en-US"/>
        </a:p>
      </dgm:t>
    </dgm:pt>
    <dgm:pt modelId="{63C8A9FA-A5F9-4F2F-AA65-20F884FB95D3}">
      <dgm:prSet custT="1"/>
      <dgm:spPr/>
      <dgm:t>
        <a:bodyPr/>
        <a:lstStyle/>
        <a:p>
          <a:pPr rtl="0"/>
          <a:r>
            <a:rPr lang="en-CA" sz="1400" dirty="0" smtClean="0"/>
            <a:t>Fire extinguishers are located in the skate shack and equipment storage shed.  Do not attempt to put out large fires.  Get everyone to a safe distance, call 911, and then notify the Facilities Director</a:t>
          </a:r>
          <a:r>
            <a:rPr lang="en-CA" sz="1400" dirty="0" smtClean="0"/>
            <a:t>.  Fire Station #28 is located very close by in Rutherford.</a:t>
          </a:r>
          <a:endParaRPr lang="en-US" sz="1400" dirty="0"/>
        </a:p>
      </dgm:t>
    </dgm:pt>
    <dgm:pt modelId="{4F9AD2D5-B443-477E-AB0F-7F7B4D7AFE3E}" type="parTrans" cxnId="{EEC207C1-1D26-4F6C-87F5-10BD19308738}">
      <dgm:prSet/>
      <dgm:spPr/>
      <dgm:t>
        <a:bodyPr/>
        <a:lstStyle/>
        <a:p>
          <a:endParaRPr lang="en-US"/>
        </a:p>
      </dgm:t>
    </dgm:pt>
    <dgm:pt modelId="{43AB080F-2BB2-4CE9-B8C2-415837A649DB}" type="sibTrans" cxnId="{EEC207C1-1D26-4F6C-87F5-10BD19308738}">
      <dgm:prSet/>
      <dgm:spPr/>
      <dgm:t>
        <a:bodyPr/>
        <a:lstStyle/>
        <a:p>
          <a:endParaRPr lang="en-US"/>
        </a:p>
      </dgm:t>
    </dgm:pt>
    <dgm:pt modelId="{CE4C7F3E-EEDE-47F8-8D0D-19B337D94A5C}" type="pres">
      <dgm:prSet presAssocID="{E4BB40BA-4DB5-4754-9F36-703EDD3418FA}" presName="list" presStyleCnt="0">
        <dgm:presLayoutVars>
          <dgm:dir/>
          <dgm:animLvl val="lvl"/>
        </dgm:presLayoutVars>
      </dgm:prSet>
      <dgm:spPr/>
      <dgm:t>
        <a:bodyPr/>
        <a:lstStyle/>
        <a:p>
          <a:endParaRPr lang="en-US"/>
        </a:p>
      </dgm:t>
    </dgm:pt>
    <dgm:pt modelId="{8E6A6A98-12AD-4569-A644-B62C284CFC5D}" type="pres">
      <dgm:prSet presAssocID="{49D03099-A59F-4BDD-9175-480C634F1BD4}" presName="posSpace" presStyleCnt="0"/>
      <dgm:spPr/>
    </dgm:pt>
    <dgm:pt modelId="{B7F85982-879C-4FC5-85A2-AA6C85989C87}" type="pres">
      <dgm:prSet presAssocID="{49D03099-A59F-4BDD-9175-480C634F1BD4}" presName="vertFlow" presStyleCnt="0"/>
      <dgm:spPr/>
    </dgm:pt>
    <dgm:pt modelId="{95D93C5E-BD90-4D6C-8711-57A9E5FC43F0}" type="pres">
      <dgm:prSet presAssocID="{49D03099-A59F-4BDD-9175-480C634F1BD4}" presName="topSpace" presStyleCnt="0"/>
      <dgm:spPr/>
    </dgm:pt>
    <dgm:pt modelId="{8177E48E-B8D6-4C27-90AA-D2D9BF084303}" type="pres">
      <dgm:prSet presAssocID="{49D03099-A59F-4BDD-9175-480C634F1BD4}" presName="firstComp" presStyleCnt="0"/>
      <dgm:spPr/>
    </dgm:pt>
    <dgm:pt modelId="{7D978A65-5C27-4057-A00C-D52CAE13F59B}" type="pres">
      <dgm:prSet presAssocID="{49D03099-A59F-4BDD-9175-480C634F1BD4}" presName="firstChild" presStyleLbl="bgAccFollowNode1" presStyleIdx="0" presStyleCnt="1" custScaleX="116887" custScaleY="131162" custLinFactNeighborX="6320" custLinFactNeighborY="-5978"/>
      <dgm:spPr/>
      <dgm:t>
        <a:bodyPr/>
        <a:lstStyle/>
        <a:p>
          <a:endParaRPr lang="en-US"/>
        </a:p>
      </dgm:t>
    </dgm:pt>
    <dgm:pt modelId="{C7CBDE1E-6781-447A-9D9C-2C9C1FC40E0A}" type="pres">
      <dgm:prSet presAssocID="{49D03099-A59F-4BDD-9175-480C634F1BD4}" presName="firstChildTx" presStyleLbl="bgAccFollowNode1" presStyleIdx="0" presStyleCnt="1">
        <dgm:presLayoutVars>
          <dgm:bulletEnabled val="1"/>
        </dgm:presLayoutVars>
      </dgm:prSet>
      <dgm:spPr/>
      <dgm:t>
        <a:bodyPr/>
        <a:lstStyle/>
        <a:p>
          <a:endParaRPr lang="en-US"/>
        </a:p>
      </dgm:t>
    </dgm:pt>
    <dgm:pt modelId="{D009CEAB-A4D6-4384-BA2C-7D3873F9481B}" type="pres">
      <dgm:prSet presAssocID="{49D03099-A59F-4BDD-9175-480C634F1BD4}" presName="negSpace" presStyleCnt="0"/>
      <dgm:spPr/>
    </dgm:pt>
    <dgm:pt modelId="{3A8B6B1B-73B2-4147-98EB-38164F89F22A}" type="pres">
      <dgm:prSet presAssocID="{49D03099-A59F-4BDD-9175-480C634F1BD4}" presName="circle" presStyleLbl="node1" presStyleIdx="0" presStyleCnt="1" custScaleY="101096" custLinFactNeighborX="-19297" custLinFactNeighborY="10291"/>
      <dgm:spPr/>
      <dgm:t>
        <a:bodyPr/>
        <a:lstStyle/>
        <a:p>
          <a:endParaRPr lang="en-US"/>
        </a:p>
      </dgm:t>
    </dgm:pt>
  </dgm:ptLst>
  <dgm:cxnLst>
    <dgm:cxn modelId="{D93F7E3E-956C-43E5-A5A1-FAF17949EFD5}" type="presOf" srcId="{C86A17C6-64C6-43B5-ABE1-C0593E262548}" destId="{7D978A65-5C27-4057-A00C-D52CAE13F59B}" srcOrd="0" destOrd="1" presId="urn:microsoft.com/office/officeart/2005/8/layout/hList9"/>
    <dgm:cxn modelId="{EA1C853D-D80F-4BFA-B11A-94650D98C41F}" type="presOf" srcId="{43DB8196-D1CF-472E-A81E-564E32F6C7EE}" destId="{C7CBDE1E-6781-447A-9D9C-2C9C1FC40E0A}" srcOrd="1" destOrd="0" presId="urn:microsoft.com/office/officeart/2005/8/layout/hList9"/>
    <dgm:cxn modelId="{BC9867FF-7769-4EAE-921D-3EBF890F6AB3}" srcId="{E4BB40BA-4DB5-4754-9F36-703EDD3418FA}" destId="{49D03099-A59F-4BDD-9175-480C634F1BD4}" srcOrd="0" destOrd="0" parTransId="{E63F869B-68D0-454A-8F1D-5E5ACD7DE54A}" sibTransId="{59BC3EBA-C3F6-4376-81DE-A800E428B598}"/>
    <dgm:cxn modelId="{375B654E-5F79-464D-9085-947812A746E2}" type="presOf" srcId="{C86A17C6-64C6-43B5-ABE1-C0593E262548}" destId="{C7CBDE1E-6781-447A-9D9C-2C9C1FC40E0A}" srcOrd="1" destOrd="1" presId="urn:microsoft.com/office/officeart/2005/8/layout/hList9"/>
    <dgm:cxn modelId="{AACC9F6A-AAC2-4F1E-8FB6-DC503D2ADAF2}" type="presOf" srcId="{E4BB40BA-4DB5-4754-9F36-703EDD3418FA}" destId="{CE4C7F3E-EEDE-47F8-8D0D-19B337D94A5C}" srcOrd="0" destOrd="0" presId="urn:microsoft.com/office/officeart/2005/8/layout/hList9"/>
    <dgm:cxn modelId="{FD7455A5-C1A9-44C0-93A5-C3C2F5169746}" srcId="{49D03099-A59F-4BDD-9175-480C634F1BD4}" destId="{43DB8196-D1CF-472E-A81E-564E32F6C7EE}" srcOrd="0" destOrd="0" parTransId="{DB001C8E-A1DA-465D-8171-BEDEF15EED10}" sibTransId="{16F9650B-1C06-4F39-AE1F-9736A98FDA03}"/>
    <dgm:cxn modelId="{779D1282-7FCC-40BF-950A-0FD2FF7BC022}" type="presOf" srcId="{63C8A9FA-A5F9-4F2F-AA65-20F884FB95D3}" destId="{7D978A65-5C27-4057-A00C-D52CAE13F59B}" srcOrd="0" destOrd="2" presId="urn:microsoft.com/office/officeart/2005/8/layout/hList9"/>
    <dgm:cxn modelId="{39E683D6-AE13-4444-912C-45251A94925D}" srcId="{43DB8196-D1CF-472E-A81E-564E32F6C7EE}" destId="{C86A17C6-64C6-43B5-ABE1-C0593E262548}" srcOrd="0" destOrd="0" parTransId="{9AEF3E50-D25F-4A58-9B2D-A5FE24417E79}" sibTransId="{08AF2B3B-A042-4E72-968F-225BAEA5E9A7}"/>
    <dgm:cxn modelId="{CE2F99F9-4FDA-482E-902A-73264D019CE5}" type="presOf" srcId="{43DB8196-D1CF-472E-A81E-564E32F6C7EE}" destId="{7D978A65-5C27-4057-A00C-D52CAE13F59B}" srcOrd="0" destOrd="0" presId="urn:microsoft.com/office/officeart/2005/8/layout/hList9"/>
    <dgm:cxn modelId="{EEC207C1-1D26-4F6C-87F5-10BD19308738}" srcId="{43DB8196-D1CF-472E-A81E-564E32F6C7EE}" destId="{63C8A9FA-A5F9-4F2F-AA65-20F884FB95D3}" srcOrd="1" destOrd="0" parTransId="{4F9AD2D5-B443-477E-AB0F-7F7B4D7AFE3E}" sibTransId="{43AB080F-2BB2-4CE9-B8C2-415837A649DB}"/>
    <dgm:cxn modelId="{CDCA9A6A-76DB-4DEA-8D78-857C761E32B4}" type="presOf" srcId="{63C8A9FA-A5F9-4F2F-AA65-20F884FB95D3}" destId="{C7CBDE1E-6781-447A-9D9C-2C9C1FC40E0A}" srcOrd="1" destOrd="2" presId="urn:microsoft.com/office/officeart/2005/8/layout/hList9"/>
    <dgm:cxn modelId="{1F8FF5A5-EEC1-42FC-8A62-2351C35E1CED}" type="presOf" srcId="{49D03099-A59F-4BDD-9175-480C634F1BD4}" destId="{3A8B6B1B-73B2-4147-98EB-38164F89F22A}" srcOrd="0" destOrd="0" presId="urn:microsoft.com/office/officeart/2005/8/layout/hList9"/>
    <dgm:cxn modelId="{062E516D-D437-4AD4-A335-77369E25BC93}" type="presParOf" srcId="{CE4C7F3E-EEDE-47F8-8D0D-19B337D94A5C}" destId="{8E6A6A98-12AD-4569-A644-B62C284CFC5D}" srcOrd="0" destOrd="0" presId="urn:microsoft.com/office/officeart/2005/8/layout/hList9"/>
    <dgm:cxn modelId="{02AA1B45-AEF7-4B3A-B11E-86645A1F5925}" type="presParOf" srcId="{CE4C7F3E-EEDE-47F8-8D0D-19B337D94A5C}" destId="{B7F85982-879C-4FC5-85A2-AA6C85989C87}" srcOrd="1" destOrd="0" presId="urn:microsoft.com/office/officeart/2005/8/layout/hList9"/>
    <dgm:cxn modelId="{2807BD09-C114-412A-85FB-4FB1381677C3}" type="presParOf" srcId="{B7F85982-879C-4FC5-85A2-AA6C85989C87}" destId="{95D93C5E-BD90-4D6C-8711-57A9E5FC43F0}" srcOrd="0" destOrd="0" presId="urn:microsoft.com/office/officeart/2005/8/layout/hList9"/>
    <dgm:cxn modelId="{460A1ECF-B5E1-408F-B872-C8E539DE2979}" type="presParOf" srcId="{B7F85982-879C-4FC5-85A2-AA6C85989C87}" destId="{8177E48E-B8D6-4C27-90AA-D2D9BF084303}" srcOrd="1" destOrd="0" presId="urn:microsoft.com/office/officeart/2005/8/layout/hList9"/>
    <dgm:cxn modelId="{51C4A08C-A04D-4FCD-8955-3F3FEF5D2FCB}" type="presParOf" srcId="{8177E48E-B8D6-4C27-90AA-D2D9BF084303}" destId="{7D978A65-5C27-4057-A00C-D52CAE13F59B}" srcOrd="0" destOrd="0" presId="urn:microsoft.com/office/officeart/2005/8/layout/hList9"/>
    <dgm:cxn modelId="{DBC2EF16-E44F-4D58-8864-E6C215A334C6}" type="presParOf" srcId="{8177E48E-B8D6-4C27-90AA-D2D9BF084303}" destId="{C7CBDE1E-6781-447A-9D9C-2C9C1FC40E0A}" srcOrd="1" destOrd="0" presId="urn:microsoft.com/office/officeart/2005/8/layout/hList9"/>
    <dgm:cxn modelId="{69EABC2B-06DE-4B56-AC60-6335EC3F3215}" type="presParOf" srcId="{CE4C7F3E-EEDE-47F8-8D0D-19B337D94A5C}" destId="{D009CEAB-A4D6-4384-BA2C-7D3873F9481B}" srcOrd="2" destOrd="0" presId="urn:microsoft.com/office/officeart/2005/8/layout/hList9"/>
    <dgm:cxn modelId="{7BFF2F0B-182C-4D3B-8FCD-E91EC52D123A}" type="presParOf" srcId="{CE4C7F3E-EEDE-47F8-8D0D-19B337D94A5C}" destId="{3A8B6B1B-73B2-4147-98EB-38164F89F22A}"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4BB40BA-4DB5-4754-9F36-703EDD3418FA}" type="doc">
      <dgm:prSet loTypeId="urn:microsoft.com/office/officeart/2005/8/layout/hList9" loCatId="list" qsTypeId="urn:microsoft.com/office/officeart/2005/8/quickstyle/3d1" qsCatId="3D" csTypeId="urn:microsoft.com/office/officeart/2005/8/colors/colorful5" csCatId="colorful" phldr="1"/>
      <dgm:spPr/>
      <dgm:t>
        <a:bodyPr/>
        <a:lstStyle/>
        <a:p>
          <a:endParaRPr lang="en-US"/>
        </a:p>
      </dgm:t>
    </dgm:pt>
    <dgm:pt modelId="{43DB8196-D1CF-472E-A81E-564E32F6C7EE}">
      <dgm:prSet custT="1"/>
      <dgm:spPr/>
      <dgm:t>
        <a:bodyPr/>
        <a:lstStyle/>
        <a:p>
          <a:pPr rtl="0"/>
          <a:r>
            <a:rPr lang="en-US" sz="1800" dirty="0" smtClean="0"/>
            <a:t>Safety Gear</a:t>
          </a:r>
          <a:endParaRPr lang="en-US" sz="1800" dirty="0"/>
        </a:p>
      </dgm:t>
    </dgm:pt>
    <dgm:pt modelId="{DB001C8E-A1DA-465D-8171-BEDEF15EED10}" type="parTrans" cxnId="{FD7455A5-C1A9-44C0-93A5-C3C2F5169746}">
      <dgm:prSet/>
      <dgm:spPr/>
      <dgm:t>
        <a:bodyPr/>
        <a:lstStyle/>
        <a:p>
          <a:endParaRPr lang="en-US"/>
        </a:p>
      </dgm:t>
    </dgm:pt>
    <dgm:pt modelId="{16F9650B-1C06-4F39-AE1F-9736A98FDA03}" type="sibTrans" cxnId="{FD7455A5-C1A9-44C0-93A5-C3C2F5169746}">
      <dgm:prSet/>
      <dgm:spPr/>
      <dgm:t>
        <a:bodyPr/>
        <a:lstStyle/>
        <a:p>
          <a:endParaRPr lang="en-US"/>
        </a:p>
      </dgm:t>
    </dgm:pt>
    <dgm:pt modelId="{C86A17C6-64C6-43B5-ABE1-C0593E262548}">
      <dgm:prSet custT="1"/>
      <dgm:spPr/>
      <dgm:t>
        <a:bodyPr/>
        <a:lstStyle/>
        <a:p>
          <a:pPr rtl="0"/>
          <a:r>
            <a:rPr lang="en-US" sz="1400" dirty="0" smtClean="0"/>
            <a:t>Hearing protection is mandatory when using a snow blower, snow sweeper, or leaf blower.</a:t>
          </a:r>
          <a:endParaRPr lang="en-US" sz="1400" dirty="0"/>
        </a:p>
      </dgm:t>
    </dgm:pt>
    <dgm:pt modelId="{9AEF3E50-D25F-4A58-9B2D-A5FE24417E79}" type="parTrans" cxnId="{39E683D6-AE13-4444-912C-45251A94925D}">
      <dgm:prSet/>
      <dgm:spPr/>
      <dgm:t>
        <a:bodyPr/>
        <a:lstStyle/>
        <a:p>
          <a:endParaRPr lang="en-US"/>
        </a:p>
      </dgm:t>
    </dgm:pt>
    <dgm:pt modelId="{08AF2B3B-A042-4E72-968F-225BAEA5E9A7}" type="sibTrans" cxnId="{39E683D6-AE13-4444-912C-45251A94925D}">
      <dgm:prSet/>
      <dgm:spPr/>
      <dgm:t>
        <a:bodyPr/>
        <a:lstStyle/>
        <a:p>
          <a:endParaRPr lang="en-US"/>
        </a:p>
      </dgm:t>
    </dgm:pt>
    <dgm:pt modelId="{49D03099-A59F-4BDD-9175-480C634F1BD4}">
      <dgm:prSet/>
      <dgm:spPr/>
      <dgm:t>
        <a:bodyPr/>
        <a:lstStyle/>
        <a:p>
          <a:pPr rtl="0"/>
          <a:endParaRPr lang="en-US" dirty="0"/>
        </a:p>
      </dgm:t>
    </dgm:pt>
    <dgm:pt modelId="{59BC3EBA-C3F6-4376-81DE-A800E428B598}" type="sibTrans" cxnId="{BC9867FF-7769-4EAE-921D-3EBF890F6AB3}">
      <dgm:prSet/>
      <dgm:spPr/>
      <dgm:t>
        <a:bodyPr/>
        <a:lstStyle/>
        <a:p>
          <a:endParaRPr lang="en-US"/>
        </a:p>
      </dgm:t>
    </dgm:pt>
    <dgm:pt modelId="{E63F869B-68D0-454A-8F1D-5E5ACD7DE54A}" type="parTrans" cxnId="{BC9867FF-7769-4EAE-921D-3EBF890F6AB3}">
      <dgm:prSet/>
      <dgm:spPr/>
      <dgm:t>
        <a:bodyPr/>
        <a:lstStyle/>
        <a:p>
          <a:endParaRPr lang="en-US"/>
        </a:p>
      </dgm:t>
    </dgm:pt>
    <dgm:pt modelId="{E822AE61-D5EB-41F4-B69E-7AEA429CA13C}">
      <dgm:prSet custT="1"/>
      <dgm:spPr/>
      <dgm:t>
        <a:bodyPr/>
        <a:lstStyle/>
        <a:p>
          <a:pPr rtl="0"/>
          <a:r>
            <a:rPr lang="en-CA" sz="1400" dirty="0" smtClean="0"/>
            <a:t>Eye protection </a:t>
          </a:r>
          <a:r>
            <a:rPr lang="en-CA" sz="1400" dirty="0" smtClean="0"/>
            <a:t>should be worn while handling fuel.</a:t>
          </a:r>
          <a:endParaRPr lang="en-US" sz="1400" dirty="0"/>
        </a:p>
      </dgm:t>
    </dgm:pt>
    <dgm:pt modelId="{067302CB-2C3E-49B4-9E0E-3D04AB08CF58}" type="parTrans" cxnId="{F011A1A0-A7E9-49EA-B98B-D3BBA5821355}">
      <dgm:prSet/>
      <dgm:spPr/>
      <dgm:t>
        <a:bodyPr/>
        <a:lstStyle/>
        <a:p>
          <a:endParaRPr lang="en-US"/>
        </a:p>
      </dgm:t>
    </dgm:pt>
    <dgm:pt modelId="{4172989B-CEAE-4048-9FC7-862F5A45F25C}" type="sibTrans" cxnId="{F011A1A0-A7E9-49EA-B98B-D3BBA5821355}">
      <dgm:prSet/>
      <dgm:spPr/>
      <dgm:t>
        <a:bodyPr/>
        <a:lstStyle/>
        <a:p>
          <a:endParaRPr lang="en-US"/>
        </a:p>
      </dgm:t>
    </dgm:pt>
    <dgm:pt modelId="{8F3FD345-0DEB-46AD-8E23-456F29D0D569}">
      <dgm:prSet custT="1"/>
      <dgm:spPr/>
      <dgm:t>
        <a:bodyPr/>
        <a:lstStyle/>
        <a:p>
          <a:pPr rtl="0"/>
          <a:r>
            <a:rPr lang="en-CA" sz="1400" dirty="0" smtClean="0"/>
            <a:t>Spikes that can be stretched over top of footwear are available in the skate shack office.</a:t>
          </a:r>
          <a:endParaRPr lang="en-US" sz="1400" dirty="0"/>
        </a:p>
      </dgm:t>
    </dgm:pt>
    <dgm:pt modelId="{9187D8A4-08BA-48F2-9B05-CC9EC131BD6B}" type="parTrans" cxnId="{E2C2CBE9-6154-4AF3-9BB3-F442F3F06011}">
      <dgm:prSet/>
      <dgm:spPr/>
      <dgm:t>
        <a:bodyPr/>
        <a:lstStyle/>
        <a:p>
          <a:endParaRPr lang="en-US"/>
        </a:p>
      </dgm:t>
    </dgm:pt>
    <dgm:pt modelId="{8B4480B6-1B33-44EB-A2B7-33A8E87F3DA6}" type="sibTrans" cxnId="{E2C2CBE9-6154-4AF3-9BB3-F442F3F06011}">
      <dgm:prSet/>
      <dgm:spPr/>
      <dgm:t>
        <a:bodyPr/>
        <a:lstStyle/>
        <a:p>
          <a:endParaRPr lang="en-US"/>
        </a:p>
      </dgm:t>
    </dgm:pt>
    <dgm:pt modelId="{BA0E0293-F06E-44E8-A383-EC5B97D26F3B}">
      <dgm:prSet custT="1"/>
      <dgm:spPr/>
      <dgm:t>
        <a:bodyPr/>
        <a:lstStyle/>
        <a:p>
          <a:pPr rtl="0"/>
          <a:r>
            <a:rPr lang="en-CA" sz="1400" dirty="0" smtClean="0"/>
            <a:t>Hearing and eye protection is available in the storage shed.</a:t>
          </a:r>
          <a:endParaRPr lang="en-US" sz="1400" dirty="0"/>
        </a:p>
      </dgm:t>
    </dgm:pt>
    <dgm:pt modelId="{435AC0A6-8040-4353-B996-9D60ED13E348}" type="parTrans" cxnId="{CFFB4521-0DDD-4F18-A39A-14A54D81CEFA}">
      <dgm:prSet/>
      <dgm:spPr/>
      <dgm:t>
        <a:bodyPr/>
        <a:lstStyle/>
        <a:p>
          <a:endParaRPr lang="en-US"/>
        </a:p>
      </dgm:t>
    </dgm:pt>
    <dgm:pt modelId="{24CA38D4-5E05-428B-A8A3-1A9DF01DCBA3}" type="sibTrans" cxnId="{CFFB4521-0DDD-4F18-A39A-14A54D81CEFA}">
      <dgm:prSet/>
      <dgm:spPr/>
      <dgm:t>
        <a:bodyPr/>
        <a:lstStyle/>
        <a:p>
          <a:endParaRPr lang="en-US"/>
        </a:p>
      </dgm:t>
    </dgm:pt>
    <dgm:pt modelId="{6F151C62-DCDC-4FA4-8C96-D944239EA45D}">
      <dgm:prSet custT="1"/>
      <dgm:spPr/>
      <dgm:t>
        <a:bodyPr/>
        <a:lstStyle/>
        <a:p>
          <a:pPr rtl="0"/>
          <a:r>
            <a:rPr lang="en-CA" sz="1400" dirty="0" smtClean="0"/>
            <a:t>Boots or shoes with good grips are strongly recommended.</a:t>
          </a:r>
          <a:endParaRPr lang="en-US" sz="1400" dirty="0"/>
        </a:p>
      </dgm:t>
    </dgm:pt>
    <dgm:pt modelId="{8775F5A4-BF02-432D-9870-931DF31263E1}" type="parTrans" cxnId="{B635AF07-AC3D-4BDB-B4CB-424859F108FB}">
      <dgm:prSet/>
      <dgm:spPr/>
      <dgm:t>
        <a:bodyPr/>
        <a:lstStyle/>
        <a:p>
          <a:endParaRPr lang="en-US"/>
        </a:p>
      </dgm:t>
    </dgm:pt>
    <dgm:pt modelId="{8C707CB4-923D-4E9E-854C-3E0A604B864D}" type="sibTrans" cxnId="{B635AF07-AC3D-4BDB-B4CB-424859F108FB}">
      <dgm:prSet/>
      <dgm:spPr/>
      <dgm:t>
        <a:bodyPr/>
        <a:lstStyle/>
        <a:p>
          <a:endParaRPr lang="en-US"/>
        </a:p>
      </dgm:t>
    </dgm:pt>
    <dgm:pt modelId="{CE4C7F3E-EEDE-47F8-8D0D-19B337D94A5C}" type="pres">
      <dgm:prSet presAssocID="{E4BB40BA-4DB5-4754-9F36-703EDD3418FA}" presName="list" presStyleCnt="0">
        <dgm:presLayoutVars>
          <dgm:dir/>
          <dgm:animLvl val="lvl"/>
        </dgm:presLayoutVars>
      </dgm:prSet>
      <dgm:spPr/>
      <dgm:t>
        <a:bodyPr/>
        <a:lstStyle/>
        <a:p>
          <a:endParaRPr lang="en-US"/>
        </a:p>
      </dgm:t>
    </dgm:pt>
    <dgm:pt modelId="{8E6A6A98-12AD-4569-A644-B62C284CFC5D}" type="pres">
      <dgm:prSet presAssocID="{49D03099-A59F-4BDD-9175-480C634F1BD4}" presName="posSpace" presStyleCnt="0"/>
      <dgm:spPr/>
    </dgm:pt>
    <dgm:pt modelId="{B7F85982-879C-4FC5-85A2-AA6C85989C87}" type="pres">
      <dgm:prSet presAssocID="{49D03099-A59F-4BDD-9175-480C634F1BD4}" presName="vertFlow" presStyleCnt="0"/>
      <dgm:spPr/>
    </dgm:pt>
    <dgm:pt modelId="{95D93C5E-BD90-4D6C-8711-57A9E5FC43F0}" type="pres">
      <dgm:prSet presAssocID="{49D03099-A59F-4BDD-9175-480C634F1BD4}" presName="topSpace" presStyleCnt="0"/>
      <dgm:spPr/>
    </dgm:pt>
    <dgm:pt modelId="{8177E48E-B8D6-4C27-90AA-D2D9BF084303}" type="pres">
      <dgm:prSet presAssocID="{49D03099-A59F-4BDD-9175-480C634F1BD4}" presName="firstComp" presStyleCnt="0"/>
      <dgm:spPr/>
    </dgm:pt>
    <dgm:pt modelId="{7D978A65-5C27-4057-A00C-D52CAE13F59B}" type="pres">
      <dgm:prSet presAssocID="{49D03099-A59F-4BDD-9175-480C634F1BD4}" presName="firstChild" presStyleLbl="bgAccFollowNode1" presStyleIdx="0" presStyleCnt="1" custScaleX="116887" custScaleY="131162" custLinFactNeighborX="6320" custLinFactNeighborY="-5978"/>
      <dgm:spPr/>
      <dgm:t>
        <a:bodyPr/>
        <a:lstStyle/>
        <a:p>
          <a:endParaRPr lang="en-US"/>
        </a:p>
      </dgm:t>
    </dgm:pt>
    <dgm:pt modelId="{C7CBDE1E-6781-447A-9D9C-2C9C1FC40E0A}" type="pres">
      <dgm:prSet presAssocID="{49D03099-A59F-4BDD-9175-480C634F1BD4}" presName="firstChildTx" presStyleLbl="bgAccFollowNode1" presStyleIdx="0" presStyleCnt="1">
        <dgm:presLayoutVars>
          <dgm:bulletEnabled val="1"/>
        </dgm:presLayoutVars>
      </dgm:prSet>
      <dgm:spPr/>
      <dgm:t>
        <a:bodyPr/>
        <a:lstStyle/>
        <a:p>
          <a:endParaRPr lang="en-US"/>
        </a:p>
      </dgm:t>
    </dgm:pt>
    <dgm:pt modelId="{D009CEAB-A4D6-4384-BA2C-7D3873F9481B}" type="pres">
      <dgm:prSet presAssocID="{49D03099-A59F-4BDD-9175-480C634F1BD4}" presName="negSpace" presStyleCnt="0"/>
      <dgm:spPr/>
    </dgm:pt>
    <dgm:pt modelId="{3A8B6B1B-73B2-4147-98EB-38164F89F22A}" type="pres">
      <dgm:prSet presAssocID="{49D03099-A59F-4BDD-9175-480C634F1BD4}" presName="circle" presStyleLbl="node1" presStyleIdx="0" presStyleCnt="1" custScaleY="101096" custLinFactNeighborX="-19297" custLinFactNeighborY="10291"/>
      <dgm:spPr/>
      <dgm:t>
        <a:bodyPr/>
        <a:lstStyle/>
        <a:p>
          <a:endParaRPr lang="en-US"/>
        </a:p>
      </dgm:t>
    </dgm:pt>
  </dgm:ptLst>
  <dgm:cxnLst>
    <dgm:cxn modelId="{464978D1-4F9E-40C4-BBEF-858EEF9A7612}" type="presOf" srcId="{43DB8196-D1CF-472E-A81E-564E32F6C7EE}" destId="{7D978A65-5C27-4057-A00C-D52CAE13F59B}" srcOrd="0" destOrd="0" presId="urn:microsoft.com/office/officeart/2005/8/layout/hList9"/>
    <dgm:cxn modelId="{3EF8CF07-6EFF-4B01-8FA3-8DFAA3293C9A}" type="presOf" srcId="{E822AE61-D5EB-41F4-B69E-7AEA429CA13C}" destId="{C7CBDE1E-6781-447A-9D9C-2C9C1FC40E0A}" srcOrd="1" destOrd="3" presId="urn:microsoft.com/office/officeart/2005/8/layout/hList9"/>
    <dgm:cxn modelId="{B635AF07-AC3D-4BDB-B4CB-424859F108FB}" srcId="{43DB8196-D1CF-472E-A81E-564E32F6C7EE}" destId="{6F151C62-DCDC-4FA4-8C96-D944239EA45D}" srcOrd="4" destOrd="0" parTransId="{8775F5A4-BF02-432D-9870-931DF31263E1}" sibTransId="{8C707CB4-923D-4E9E-854C-3E0A604B864D}"/>
    <dgm:cxn modelId="{915526D6-409C-47E2-A56E-86FA3949CCDF}" type="presOf" srcId="{BA0E0293-F06E-44E8-A383-EC5B97D26F3B}" destId="{C7CBDE1E-6781-447A-9D9C-2C9C1FC40E0A}" srcOrd="1" destOrd="1" presId="urn:microsoft.com/office/officeart/2005/8/layout/hList9"/>
    <dgm:cxn modelId="{F011A1A0-A7E9-49EA-B98B-D3BBA5821355}" srcId="{43DB8196-D1CF-472E-A81E-564E32F6C7EE}" destId="{E822AE61-D5EB-41F4-B69E-7AEA429CA13C}" srcOrd="2" destOrd="0" parTransId="{067302CB-2C3E-49B4-9E0E-3D04AB08CF58}" sibTransId="{4172989B-CEAE-4048-9FC7-862F5A45F25C}"/>
    <dgm:cxn modelId="{E752C446-6C03-4E3C-A12C-5490D158C41D}" type="presOf" srcId="{6F151C62-DCDC-4FA4-8C96-D944239EA45D}" destId="{7D978A65-5C27-4057-A00C-D52CAE13F59B}" srcOrd="0" destOrd="5" presId="urn:microsoft.com/office/officeart/2005/8/layout/hList9"/>
    <dgm:cxn modelId="{4C0A094E-4994-4C76-88E2-0B2D9528124B}" type="presOf" srcId="{E4BB40BA-4DB5-4754-9F36-703EDD3418FA}" destId="{CE4C7F3E-EEDE-47F8-8D0D-19B337D94A5C}" srcOrd="0" destOrd="0" presId="urn:microsoft.com/office/officeart/2005/8/layout/hList9"/>
    <dgm:cxn modelId="{BC9867FF-7769-4EAE-921D-3EBF890F6AB3}" srcId="{E4BB40BA-4DB5-4754-9F36-703EDD3418FA}" destId="{49D03099-A59F-4BDD-9175-480C634F1BD4}" srcOrd="0" destOrd="0" parTransId="{E63F869B-68D0-454A-8F1D-5E5ACD7DE54A}" sibTransId="{59BC3EBA-C3F6-4376-81DE-A800E428B598}"/>
    <dgm:cxn modelId="{44CD338D-11EB-4387-9DC9-2473F9D94022}" type="presOf" srcId="{E822AE61-D5EB-41F4-B69E-7AEA429CA13C}" destId="{7D978A65-5C27-4057-A00C-D52CAE13F59B}" srcOrd="0" destOrd="3" presId="urn:microsoft.com/office/officeart/2005/8/layout/hList9"/>
    <dgm:cxn modelId="{C65FAB39-1517-4496-A58C-4225C825039C}" type="presOf" srcId="{BA0E0293-F06E-44E8-A383-EC5B97D26F3B}" destId="{7D978A65-5C27-4057-A00C-D52CAE13F59B}" srcOrd="0" destOrd="1" presId="urn:microsoft.com/office/officeart/2005/8/layout/hList9"/>
    <dgm:cxn modelId="{E5ABA1C5-D8B6-4FDD-8B0C-FA5657F052A4}" type="presOf" srcId="{C86A17C6-64C6-43B5-ABE1-C0593E262548}" destId="{C7CBDE1E-6781-447A-9D9C-2C9C1FC40E0A}" srcOrd="1" destOrd="2" presId="urn:microsoft.com/office/officeart/2005/8/layout/hList9"/>
    <dgm:cxn modelId="{CFFB4521-0DDD-4F18-A39A-14A54D81CEFA}" srcId="{43DB8196-D1CF-472E-A81E-564E32F6C7EE}" destId="{BA0E0293-F06E-44E8-A383-EC5B97D26F3B}" srcOrd="0" destOrd="0" parTransId="{435AC0A6-8040-4353-B996-9D60ED13E348}" sibTransId="{24CA38D4-5E05-428B-A8A3-1A9DF01DCBA3}"/>
    <dgm:cxn modelId="{DBC56313-EA98-4AD5-9D3E-5E07B1D32043}" type="presOf" srcId="{49D03099-A59F-4BDD-9175-480C634F1BD4}" destId="{3A8B6B1B-73B2-4147-98EB-38164F89F22A}" srcOrd="0" destOrd="0" presId="urn:microsoft.com/office/officeart/2005/8/layout/hList9"/>
    <dgm:cxn modelId="{DBFDF3D4-4ED6-478C-B19F-C6936C5C59D8}" type="presOf" srcId="{6F151C62-DCDC-4FA4-8C96-D944239EA45D}" destId="{C7CBDE1E-6781-447A-9D9C-2C9C1FC40E0A}" srcOrd="1" destOrd="5" presId="urn:microsoft.com/office/officeart/2005/8/layout/hList9"/>
    <dgm:cxn modelId="{FD7455A5-C1A9-44C0-93A5-C3C2F5169746}" srcId="{49D03099-A59F-4BDD-9175-480C634F1BD4}" destId="{43DB8196-D1CF-472E-A81E-564E32F6C7EE}" srcOrd="0" destOrd="0" parTransId="{DB001C8E-A1DA-465D-8171-BEDEF15EED10}" sibTransId="{16F9650B-1C06-4F39-AE1F-9736A98FDA03}"/>
    <dgm:cxn modelId="{39E683D6-AE13-4444-912C-45251A94925D}" srcId="{43DB8196-D1CF-472E-A81E-564E32F6C7EE}" destId="{C86A17C6-64C6-43B5-ABE1-C0593E262548}" srcOrd="1" destOrd="0" parTransId="{9AEF3E50-D25F-4A58-9B2D-A5FE24417E79}" sibTransId="{08AF2B3B-A042-4E72-968F-225BAEA5E9A7}"/>
    <dgm:cxn modelId="{E8818486-56D7-4DA6-89E7-A0150AA0DE87}" type="presOf" srcId="{8F3FD345-0DEB-46AD-8E23-456F29D0D569}" destId="{7D978A65-5C27-4057-A00C-D52CAE13F59B}" srcOrd="0" destOrd="4" presId="urn:microsoft.com/office/officeart/2005/8/layout/hList9"/>
    <dgm:cxn modelId="{E5CB0D89-A4E2-48C3-96C3-309C58093F1C}" type="presOf" srcId="{C86A17C6-64C6-43B5-ABE1-C0593E262548}" destId="{7D978A65-5C27-4057-A00C-D52CAE13F59B}" srcOrd="0" destOrd="2" presId="urn:microsoft.com/office/officeart/2005/8/layout/hList9"/>
    <dgm:cxn modelId="{80923BFD-F73E-4A54-85F0-ED43B2AD3D42}" type="presOf" srcId="{43DB8196-D1CF-472E-A81E-564E32F6C7EE}" destId="{C7CBDE1E-6781-447A-9D9C-2C9C1FC40E0A}" srcOrd="1" destOrd="0" presId="urn:microsoft.com/office/officeart/2005/8/layout/hList9"/>
    <dgm:cxn modelId="{7921128A-EAE1-434F-9B30-ABFFF8070D99}" type="presOf" srcId="{8F3FD345-0DEB-46AD-8E23-456F29D0D569}" destId="{C7CBDE1E-6781-447A-9D9C-2C9C1FC40E0A}" srcOrd="1" destOrd="4" presId="urn:microsoft.com/office/officeart/2005/8/layout/hList9"/>
    <dgm:cxn modelId="{E2C2CBE9-6154-4AF3-9BB3-F442F3F06011}" srcId="{43DB8196-D1CF-472E-A81E-564E32F6C7EE}" destId="{8F3FD345-0DEB-46AD-8E23-456F29D0D569}" srcOrd="3" destOrd="0" parTransId="{9187D8A4-08BA-48F2-9B05-CC9EC131BD6B}" sibTransId="{8B4480B6-1B33-44EB-A2B7-33A8E87F3DA6}"/>
    <dgm:cxn modelId="{A399ADBD-FF5F-408D-A90C-566AEC98009F}" type="presParOf" srcId="{CE4C7F3E-EEDE-47F8-8D0D-19B337D94A5C}" destId="{8E6A6A98-12AD-4569-A644-B62C284CFC5D}" srcOrd="0" destOrd="0" presId="urn:microsoft.com/office/officeart/2005/8/layout/hList9"/>
    <dgm:cxn modelId="{77C10E78-B84A-4A20-9407-03E6EE39CE4B}" type="presParOf" srcId="{CE4C7F3E-EEDE-47F8-8D0D-19B337D94A5C}" destId="{B7F85982-879C-4FC5-85A2-AA6C85989C87}" srcOrd="1" destOrd="0" presId="urn:microsoft.com/office/officeart/2005/8/layout/hList9"/>
    <dgm:cxn modelId="{DECF585E-EF50-4092-B9EF-44F092C83671}" type="presParOf" srcId="{B7F85982-879C-4FC5-85A2-AA6C85989C87}" destId="{95D93C5E-BD90-4D6C-8711-57A9E5FC43F0}" srcOrd="0" destOrd="0" presId="urn:microsoft.com/office/officeart/2005/8/layout/hList9"/>
    <dgm:cxn modelId="{BF469036-CAB5-40D7-990D-8CAD9B8A8BAE}" type="presParOf" srcId="{B7F85982-879C-4FC5-85A2-AA6C85989C87}" destId="{8177E48E-B8D6-4C27-90AA-D2D9BF084303}" srcOrd="1" destOrd="0" presId="urn:microsoft.com/office/officeart/2005/8/layout/hList9"/>
    <dgm:cxn modelId="{72055AC7-CBA2-443B-A785-6C7E7DFC83A3}" type="presParOf" srcId="{8177E48E-B8D6-4C27-90AA-D2D9BF084303}" destId="{7D978A65-5C27-4057-A00C-D52CAE13F59B}" srcOrd="0" destOrd="0" presId="urn:microsoft.com/office/officeart/2005/8/layout/hList9"/>
    <dgm:cxn modelId="{7CFBFB75-8F0F-4511-A0C5-FCF56D87DE5D}" type="presParOf" srcId="{8177E48E-B8D6-4C27-90AA-D2D9BF084303}" destId="{C7CBDE1E-6781-447A-9D9C-2C9C1FC40E0A}" srcOrd="1" destOrd="0" presId="urn:microsoft.com/office/officeart/2005/8/layout/hList9"/>
    <dgm:cxn modelId="{72DE804F-FDBD-4AAB-9F7D-142F33CE48F3}" type="presParOf" srcId="{CE4C7F3E-EEDE-47F8-8D0D-19B337D94A5C}" destId="{D009CEAB-A4D6-4384-BA2C-7D3873F9481B}" srcOrd="2" destOrd="0" presId="urn:microsoft.com/office/officeart/2005/8/layout/hList9"/>
    <dgm:cxn modelId="{C45CAE67-45EA-43F1-A37C-71DA6B772027}" type="presParOf" srcId="{CE4C7F3E-EEDE-47F8-8D0D-19B337D94A5C}" destId="{3A8B6B1B-73B2-4147-98EB-38164F89F22A}"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4BB40BA-4DB5-4754-9F36-703EDD3418FA}" type="doc">
      <dgm:prSet loTypeId="urn:microsoft.com/office/officeart/2005/8/layout/hList9" loCatId="list" qsTypeId="urn:microsoft.com/office/officeart/2005/8/quickstyle/3d1" qsCatId="3D" csTypeId="urn:microsoft.com/office/officeart/2005/8/colors/colorful5" csCatId="colorful" phldr="1"/>
      <dgm:spPr/>
      <dgm:t>
        <a:bodyPr/>
        <a:lstStyle/>
        <a:p>
          <a:endParaRPr lang="en-US"/>
        </a:p>
      </dgm:t>
    </dgm:pt>
    <dgm:pt modelId="{49D03099-A59F-4BDD-9175-480C634F1BD4}">
      <dgm:prSet/>
      <dgm:spPr/>
      <dgm:t>
        <a:bodyPr/>
        <a:lstStyle/>
        <a:p>
          <a:pPr rtl="0"/>
          <a:endParaRPr lang="en-US" dirty="0"/>
        </a:p>
      </dgm:t>
    </dgm:pt>
    <dgm:pt modelId="{E63F869B-68D0-454A-8F1D-5E5ACD7DE54A}" type="parTrans" cxnId="{BC9867FF-7769-4EAE-921D-3EBF890F6AB3}">
      <dgm:prSet/>
      <dgm:spPr/>
      <dgm:t>
        <a:bodyPr/>
        <a:lstStyle/>
        <a:p>
          <a:endParaRPr lang="en-US"/>
        </a:p>
      </dgm:t>
    </dgm:pt>
    <dgm:pt modelId="{59BC3EBA-C3F6-4376-81DE-A800E428B598}" type="sibTrans" cxnId="{BC9867FF-7769-4EAE-921D-3EBF890F6AB3}">
      <dgm:prSet/>
      <dgm:spPr/>
      <dgm:t>
        <a:bodyPr/>
        <a:lstStyle/>
        <a:p>
          <a:endParaRPr lang="en-US"/>
        </a:p>
      </dgm:t>
    </dgm:pt>
    <dgm:pt modelId="{43DB8196-D1CF-472E-A81E-564E32F6C7EE}">
      <dgm:prSet custT="1"/>
      <dgm:spPr/>
      <dgm:t>
        <a:bodyPr/>
        <a:lstStyle/>
        <a:p>
          <a:pPr rtl="0"/>
          <a:r>
            <a:rPr lang="en-US" sz="1800" dirty="0" smtClean="0"/>
            <a:t>Equipment Use</a:t>
          </a:r>
          <a:endParaRPr lang="en-US" sz="1800" dirty="0"/>
        </a:p>
      </dgm:t>
    </dgm:pt>
    <dgm:pt modelId="{DB001C8E-A1DA-465D-8171-BEDEF15EED10}" type="parTrans" cxnId="{FD7455A5-C1A9-44C0-93A5-C3C2F5169746}">
      <dgm:prSet/>
      <dgm:spPr/>
      <dgm:t>
        <a:bodyPr/>
        <a:lstStyle/>
        <a:p>
          <a:endParaRPr lang="en-US"/>
        </a:p>
      </dgm:t>
    </dgm:pt>
    <dgm:pt modelId="{16F9650B-1C06-4F39-AE1F-9736A98FDA03}" type="sibTrans" cxnId="{FD7455A5-C1A9-44C0-93A5-C3C2F5169746}">
      <dgm:prSet/>
      <dgm:spPr/>
      <dgm:t>
        <a:bodyPr/>
        <a:lstStyle/>
        <a:p>
          <a:endParaRPr lang="en-US"/>
        </a:p>
      </dgm:t>
    </dgm:pt>
    <dgm:pt modelId="{C86A17C6-64C6-43B5-ABE1-C0593E262548}">
      <dgm:prSet custT="1"/>
      <dgm:spPr/>
      <dgm:t>
        <a:bodyPr/>
        <a:lstStyle/>
        <a:p>
          <a:pPr rtl="0"/>
          <a:r>
            <a:rPr lang="en-US" sz="1400" dirty="0" smtClean="0"/>
            <a:t>The blowing or sweeping of snow should be stopped immediately when a member of the public approaches a rink attendant.</a:t>
          </a:r>
          <a:endParaRPr lang="en-US" sz="1400" dirty="0"/>
        </a:p>
      </dgm:t>
    </dgm:pt>
    <dgm:pt modelId="{9AEF3E50-D25F-4A58-9B2D-A5FE24417E79}" type="parTrans" cxnId="{39E683D6-AE13-4444-912C-45251A94925D}">
      <dgm:prSet/>
      <dgm:spPr/>
      <dgm:t>
        <a:bodyPr/>
        <a:lstStyle/>
        <a:p>
          <a:endParaRPr lang="en-US"/>
        </a:p>
      </dgm:t>
    </dgm:pt>
    <dgm:pt modelId="{08AF2B3B-A042-4E72-968F-225BAEA5E9A7}" type="sibTrans" cxnId="{39E683D6-AE13-4444-912C-45251A94925D}">
      <dgm:prSet/>
      <dgm:spPr/>
      <dgm:t>
        <a:bodyPr/>
        <a:lstStyle/>
        <a:p>
          <a:endParaRPr lang="en-US"/>
        </a:p>
      </dgm:t>
    </dgm:pt>
    <dgm:pt modelId="{5F6AA23B-1366-481D-A566-BC4D961546D3}">
      <dgm:prSet custT="1"/>
      <dgm:spPr/>
      <dgm:t>
        <a:bodyPr/>
        <a:lstStyle/>
        <a:p>
          <a:pPr rtl="0"/>
          <a:r>
            <a:rPr lang="en-CA" sz="1400" dirty="0" smtClean="0"/>
            <a:t>Do not blow snow at a member of the public as a joke.  This is a bad idea for many reason. For example, snow may contain particles that could damage a person’s eyes.  A person may be knocked off their feet as well, potentially resulting in sprained or broken limb, or concussion.</a:t>
          </a:r>
          <a:endParaRPr lang="en-US" sz="1400" dirty="0"/>
        </a:p>
      </dgm:t>
    </dgm:pt>
    <dgm:pt modelId="{3DE78B76-975A-431E-9C13-150C13207ACE}" type="parTrans" cxnId="{8306913A-115B-4466-8248-5BD22F263769}">
      <dgm:prSet/>
      <dgm:spPr/>
      <dgm:t>
        <a:bodyPr/>
        <a:lstStyle/>
        <a:p>
          <a:endParaRPr lang="en-US"/>
        </a:p>
      </dgm:t>
    </dgm:pt>
    <dgm:pt modelId="{52B40162-FEDD-48A4-9D7B-5F4A1812414F}" type="sibTrans" cxnId="{8306913A-115B-4466-8248-5BD22F263769}">
      <dgm:prSet/>
      <dgm:spPr/>
      <dgm:t>
        <a:bodyPr/>
        <a:lstStyle/>
        <a:p>
          <a:endParaRPr lang="en-US"/>
        </a:p>
      </dgm:t>
    </dgm:pt>
    <dgm:pt modelId="{1C744F95-04FC-4865-BBDF-B35A0D3DC6EF}">
      <dgm:prSet custT="1"/>
      <dgm:spPr/>
      <dgm:t>
        <a:bodyPr/>
        <a:lstStyle/>
        <a:p>
          <a:pPr rtl="0"/>
          <a:r>
            <a:rPr lang="en-CA" sz="1400" dirty="0" smtClean="0"/>
            <a:t>Keep hands and feet away from moving parts.</a:t>
          </a:r>
          <a:endParaRPr lang="en-US" sz="1400" dirty="0"/>
        </a:p>
      </dgm:t>
    </dgm:pt>
    <dgm:pt modelId="{EC90D5F3-0984-4475-93DD-551933519EFC}" type="parTrans" cxnId="{01A05035-1DB5-479C-B5D0-B6E4C615F9EF}">
      <dgm:prSet/>
      <dgm:spPr/>
      <dgm:t>
        <a:bodyPr/>
        <a:lstStyle/>
        <a:p>
          <a:endParaRPr lang="en-US"/>
        </a:p>
      </dgm:t>
    </dgm:pt>
    <dgm:pt modelId="{DC004DF0-CBF9-4D9C-85FA-8E63D73BDF70}" type="sibTrans" cxnId="{01A05035-1DB5-479C-B5D0-B6E4C615F9EF}">
      <dgm:prSet/>
      <dgm:spPr/>
      <dgm:t>
        <a:bodyPr/>
        <a:lstStyle/>
        <a:p>
          <a:endParaRPr lang="en-US"/>
        </a:p>
      </dgm:t>
    </dgm:pt>
    <dgm:pt modelId="{CE4C7F3E-EEDE-47F8-8D0D-19B337D94A5C}" type="pres">
      <dgm:prSet presAssocID="{E4BB40BA-4DB5-4754-9F36-703EDD3418FA}" presName="list" presStyleCnt="0">
        <dgm:presLayoutVars>
          <dgm:dir/>
          <dgm:animLvl val="lvl"/>
        </dgm:presLayoutVars>
      </dgm:prSet>
      <dgm:spPr/>
      <dgm:t>
        <a:bodyPr/>
        <a:lstStyle/>
        <a:p>
          <a:endParaRPr lang="en-US"/>
        </a:p>
      </dgm:t>
    </dgm:pt>
    <dgm:pt modelId="{8E6A6A98-12AD-4569-A644-B62C284CFC5D}" type="pres">
      <dgm:prSet presAssocID="{49D03099-A59F-4BDD-9175-480C634F1BD4}" presName="posSpace" presStyleCnt="0"/>
      <dgm:spPr/>
    </dgm:pt>
    <dgm:pt modelId="{B7F85982-879C-4FC5-85A2-AA6C85989C87}" type="pres">
      <dgm:prSet presAssocID="{49D03099-A59F-4BDD-9175-480C634F1BD4}" presName="vertFlow" presStyleCnt="0"/>
      <dgm:spPr/>
    </dgm:pt>
    <dgm:pt modelId="{95D93C5E-BD90-4D6C-8711-57A9E5FC43F0}" type="pres">
      <dgm:prSet presAssocID="{49D03099-A59F-4BDD-9175-480C634F1BD4}" presName="topSpace" presStyleCnt="0"/>
      <dgm:spPr/>
    </dgm:pt>
    <dgm:pt modelId="{8177E48E-B8D6-4C27-90AA-D2D9BF084303}" type="pres">
      <dgm:prSet presAssocID="{49D03099-A59F-4BDD-9175-480C634F1BD4}" presName="firstComp" presStyleCnt="0"/>
      <dgm:spPr/>
    </dgm:pt>
    <dgm:pt modelId="{7D978A65-5C27-4057-A00C-D52CAE13F59B}" type="pres">
      <dgm:prSet presAssocID="{49D03099-A59F-4BDD-9175-480C634F1BD4}" presName="firstChild" presStyleLbl="bgAccFollowNode1" presStyleIdx="0" presStyleCnt="1" custScaleX="116887" custScaleY="131162" custLinFactNeighborX="6320" custLinFactNeighborY="-5978"/>
      <dgm:spPr/>
      <dgm:t>
        <a:bodyPr/>
        <a:lstStyle/>
        <a:p>
          <a:endParaRPr lang="en-US"/>
        </a:p>
      </dgm:t>
    </dgm:pt>
    <dgm:pt modelId="{C7CBDE1E-6781-447A-9D9C-2C9C1FC40E0A}" type="pres">
      <dgm:prSet presAssocID="{49D03099-A59F-4BDD-9175-480C634F1BD4}" presName="firstChildTx" presStyleLbl="bgAccFollowNode1" presStyleIdx="0" presStyleCnt="1">
        <dgm:presLayoutVars>
          <dgm:bulletEnabled val="1"/>
        </dgm:presLayoutVars>
      </dgm:prSet>
      <dgm:spPr/>
      <dgm:t>
        <a:bodyPr/>
        <a:lstStyle/>
        <a:p>
          <a:endParaRPr lang="en-US"/>
        </a:p>
      </dgm:t>
    </dgm:pt>
    <dgm:pt modelId="{D009CEAB-A4D6-4384-BA2C-7D3873F9481B}" type="pres">
      <dgm:prSet presAssocID="{49D03099-A59F-4BDD-9175-480C634F1BD4}" presName="negSpace" presStyleCnt="0"/>
      <dgm:spPr/>
    </dgm:pt>
    <dgm:pt modelId="{3A8B6B1B-73B2-4147-98EB-38164F89F22A}" type="pres">
      <dgm:prSet presAssocID="{49D03099-A59F-4BDD-9175-480C634F1BD4}" presName="circle" presStyleLbl="node1" presStyleIdx="0" presStyleCnt="1" custScaleY="101096" custLinFactNeighborX="-19297" custLinFactNeighborY="10291"/>
      <dgm:spPr/>
      <dgm:t>
        <a:bodyPr/>
        <a:lstStyle/>
        <a:p>
          <a:endParaRPr lang="en-US"/>
        </a:p>
      </dgm:t>
    </dgm:pt>
  </dgm:ptLst>
  <dgm:cxnLst>
    <dgm:cxn modelId="{F4158980-1429-4BF8-84F7-2DD5801D1B0D}" type="presOf" srcId="{5F6AA23B-1366-481D-A566-BC4D961546D3}" destId="{C7CBDE1E-6781-447A-9D9C-2C9C1FC40E0A}" srcOrd="1" destOrd="3" presId="urn:microsoft.com/office/officeart/2005/8/layout/hList9"/>
    <dgm:cxn modelId="{46747070-5E79-4771-8AC4-C2BC599C6614}" type="presOf" srcId="{1C744F95-04FC-4865-BBDF-B35A0D3DC6EF}" destId="{C7CBDE1E-6781-447A-9D9C-2C9C1FC40E0A}" srcOrd="1" destOrd="1" presId="urn:microsoft.com/office/officeart/2005/8/layout/hList9"/>
    <dgm:cxn modelId="{A6913C91-6740-4431-8233-7C0DD608F322}" type="presOf" srcId="{43DB8196-D1CF-472E-A81E-564E32F6C7EE}" destId="{7D978A65-5C27-4057-A00C-D52CAE13F59B}" srcOrd="0" destOrd="0" presId="urn:microsoft.com/office/officeart/2005/8/layout/hList9"/>
    <dgm:cxn modelId="{01A05035-1DB5-479C-B5D0-B6E4C615F9EF}" srcId="{43DB8196-D1CF-472E-A81E-564E32F6C7EE}" destId="{1C744F95-04FC-4865-BBDF-B35A0D3DC6EF}" srcOrd="0" destOrd="0" parTransId="{EC90D5F3-0984-4475-93DD-551933519EFC}" sibTransId="{DC004DF0-CBF9-4D9C-85FA-8E63D73BDF70}"/>
    <dgm:cxn modelId="{1FCB733F-9C9A-4D2D-949E-24D414EB9161}" type="presOf" srcId="{5F6AA23B-1366-481D-A566-BC4D961546D3}" destId="{7D978A65-5C27-4057-A00C-D52CAE13F59B}" srcOrd="0" destOrd="3" presId="urn:microsoft.com/office/officeart/2005/8/layout/hList9"/>
    <dgm:cxn modelId="{6E0A0A8E-AC67-449E-9EA5-7CA08A5184CC}" type="presOf" srcId="{43DB8196-D1CF-472E-A81E-564E32F6C7EE}" destId="{C7CBDE1E-6781-447A-9D9C-2C9C1FC40E0A}" srcOrd="1" destOrd="0" presId="urn:microsoft.com/office/officeart/2005/8/layout/hList9"/>
    <dgm:cxn modelId="{BC9867FF-7769-4EAE-921D-3EBF890F6AB3}" srcId="{E4BB40BA-4DB5-4754-9F36-703EDD3418FA}" destId="{49D03099-A59F-4BDD-9175-480C634F1BD4}" srcOrd="0" destOrd="0" parTransId="{E63F869B-68D0-454A-8F1D-5E5ACD7DE54A}" sibTransId="{59BC3EBA-C3F6-4376-81DE-A800E428B598}"/>
    <dgm:cxn modelId="{E39CF7F2-FABA-4516-B1C2-6BFFECEC6DD3}" type="presOf" srcId="{1C744F95-04FC-4865-BBDF-B35A0D3DC6EF}" destId="{7D978A65-5C27-4057-A00C-D52CAE13F59B}" srcOrd="0" destOrd="1" presId="urn:microsoft.com/office/officeart/2005/8/layout/hList9"/>
    <dgm:cxn modelId="{C135B8D6-7EFE-4C6B-A286-92F9F4073337}" type="presOf" srcId="{C86A17C6-64C6-43B5-ABE1-C0593E262548}" destId="{7D978A65-5C27-4057-A00C-D52CAE13F59B}" srcOrd="0" destOrd="2" presId="urn:microsoft.com/office/officeart/2005/8/layout/hList9"/>
    <dgm:cxn modelId="{FD7455A5-C1A9-44C0-93A5-C3C2F5169746}" srcId="{49D03099-A59F-4BDD-9175-480C634F1BD4}" destId="{43DB8196-D1CF-472E-A81E-564E32F6C7EE}" srcOrd="0" destOrd="0" parTransId="{DB001C8E-A1DA-465D-8171-BEDEF15EED10}" sibTransId="{16F9650B-1C06-4F39-AE1F-9736A98FDA03}"/>
    <dgm:cxn modelId="{39E683D6-AE13-4444-912C-45251A94925D}" srcId="{43DB8196-D1CF-472E-A81E-564E32F6C7EE}" destId="{C86A17C6-64C6-43B5-ABE1-C0593E262548}" srcOrd="1" destOrd="0" parTransId="{9AEF3E50-D25F-4A58-9B2D-A5FE24417E79}" sibTransId="{08AF2B3B-A042-4E72-968F-225BAEA5E9A7}"/>
    <dgm:cxn modelId="{476BF63F-5E92-4AC0-A155-14730E89C063}" type="presOf" srcId="{C86A17C6-64C6-43B5-ABE1-C0593E262548}" destId="{C7CBDE1E-6781-447A-9D9C-2C9C1FC40E0A}" srcOrd="1" destOrd="2" presId="urn:microsoft.com/office/officeart/2005/8/layout/hList9"/>
    <dgm:cxn modelId="{8306913A-115B-4466-8248-5BD22F263769}" srcId="{43DB8196-D1CF-472E-A81E-564E32F6C7EE}" destId="{5F6AA23B-1366-481D-A566-BC4D961546D3}" srcOrd="2" destOrd="0" parTransId="{3DE78B76-975A-431E-9C13-150C13207ACE}" sibTransId="{52B40162-FEDD-48A4-9D7B-5F4A1812414F}"/>
    <dgm:cxn modelId="{7BE71F9E-8E0C-45DA-9A2C-C20B681292FC}" type="presOf" srcId="{E4BB40BA-4DB5-4754-9F36-703EDD3418FA}" destId="{CE4C7F3E-EEDE-47F8-8D0D-19B337D94A5C}" srcOrd="0" destOrd="0" presId="urn:microsoft.com/office/officeart/2005/8/layout/hList9"/>
    <dgm:cxn modelId="{D6E57DB6-F6D9-4B37-8C5E-2537791A6BDF}" type="presOf" srcId="{49D03099-A59F-4BDD-9175-480C634F1BD4}" destId="{3A8B6B1B-73B2-4147-98EB-38164F89F22A}" srcOrd="0" destOrd="0" presId="urn:microsoft.com/office/officeart/2005/8/layout/hList9"/>
    <dgm:cxn modelId="{7FE4A9A5-F2FC-4E3C-B2D5-9D64A48398AE}" type="presParOf" srcId="{CE4C7F3E-EEDE-47F8-8D0D-19B337D94A5C}" destId="{8E6A6A98-12AD-4569-A644-B62C284CFC5D}" srcOrd="0" destOrd="0" presId="urn:microsoft.com/office/officeart/2005/8/layout/hList9"/>
    <dgm:cxn modelId="{3BFA9262-27A9-4444-B899-BCB3DEB21295}" type="presParOf" srcId="{CE4C7F3E-EEDE-47F8-8D0D-19B337D94A5C}" destId="{B7F85982-879C-4FC5-85A2-AA6C85989C87}" srcOrd="1" destOrd="0" presId="urn:microsoft.com/office/officeart/2005/8/layout/hList9"/>
    <dgm:cxn modelId="{5E6E3BD1-0069-41E3-953B-61ABB772ED17}" type="presParOf" srcId="{B7F85982-879C-4FC5-85A2-AA6C85989C87}" destId="{95D93C5E-BD90-4D6C-8711-57A9E5FC43F0}" srcOrd="0" destOrd="0" presId="urn:microsoft.com/office/officeart/2005/8/layout/hList9"/>
    <dgm:cxn modelId="{796D2AD0-4F04-4474-872B-F5D0DFC90A13}" type="presParOf" srcId="{B7F85982-879C-4FC5-85A2-AA6C85989C87}" destId="{8177E48E-B8D6-4C27-90AA-D2D9BF084303}" srcOrd="1" destOrd="0" presId="urn:microsoft.com/office/officeart/2005/8/layout/hList9"/>
    <dgm:cxn modelId="{1170965B-BE2F-43AF-BCC0-9D5B2BE1D18D}" type="presParOf" srcId="{8177E48E-B8D6-4C27-90AA-D2D9BF084303}" destId="{7D978A65-5C27-4057-A00C-D52CAE13F59B}" srcOrd="0" destOrd="0" presId="urn:microsoft.com/office/officeart/2005/8/layout/hList9"/>
    <dgm:cxn modelId="{9F66E64F-6648-42F5-8345-B0D260CB72BF}" type="presParOf" srcId="{8177E48E-B8D6-4C27-90AA-D2D9BF084303}" destId="{C7CBDE1E-6781-447A-9D9C-2C9C1FC40E0A}" srcOrd="1" destOrd="0" presId="urn:microsoft.com/office/officeart/2005/8/layout/hList9"/>
    <dgm:cxn modelId="{DA883388-4933-41F1-A5E7-3E71C1E6050C}" type="presParOf" srcId="{CE4C7F3E-EEDE-47F8-8D0D-19B337D94A5C}" destId="{D009CEAB-A4D6-4384-BA2C-7D3873F9481B}" srcOrd="2" destOrd="0" presId="urn:microsoft.com/office/officeart/2005/8/layout/hList9"/>
    <dgm:cxn modelId="{8308EDD1-6610-4EAF-85BA-8CB55FA407AF}" type="presParOf" srcId="{CE4C7F3E-EEDE-47F8-8D0D-19B337D94A5C}" destId="{3A8B6B1B-73B2-4147-98EB-38164F89F22A}"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4BB40BA-4DB5-4754-9F36-703EDD3418FA}" type="doc">
      <dgm:prSet loTypeId="urn:microsoft.com/office/officeart/2005/8/layout/hList9" loCatId="list" qsTypeId="urn:microsoft.com/office/officeart/2005/8/quickstyle/3d1" qsCatId="3D" csTypeId="urn:microsoft.com/office/officeart/2005/8/colors/colorful5" csCatId="colorful" phldr="1"/>
      <dgm:spPr/>
      <dgm:t>
        <a:bodyPr/>
        <a:lstStyle/>
        <a:p>
          <a:endParaRPr lang="en-US"/>
        </a:p>
      </dgm:t>
    </dgm:pt>
    <dgm:pt modelId="{49D03099-A59F-4BDD-9175-480C634F1BD4}">
      <dgm:prSet/>
      <dgm:spPr/>
      <dgm:t>
        <a:bodyPr/>
        <a:lstStyle/>
        <a:p>
          <a:pPr rtl="0"/>
          <a:endParaRPr lang="en-US" dirty="0"/>
        </a:p>
      </dgm:t>
    </dgm:pt>
    <dgm:pt modelId="{E63F869B-68D0-454A-8F1D-5E5ACD7DE54A}" type="parTrans" cxnId="{BC9867FF-7769-4EAE-921D-3EBF890F6AB3}">
      <dgm:prSet/>
      <dgm:spPr/>
      <dgm:t>
        <a:bodyPr/>
        <a:lstStyle/>
        <a:p>
          <a:endParaRPr lang="en-US"/>
        </a:p>
      </dgm:t>
    </dgm:pt>
    <dgm:pt modelId="{59BC3EBA-C3F6-4376-81DE-A800E428B598}" type="sibTrans" cxnId="{BC9867FF-7769-4EAE-921D-3EBF890F6AB3}">
      <dgm:prSet/>
      <dgm:spPr/>
      <dgm:t>
        <a:bodyPr/>
        <a:lstStyle/>
        <a:p>
          <a:endParaRPr lang="en-US"/>
        </a:p>
      </dgm:t>
    </dgm:pt>
    <dgm:pt modelId="{43DB8196-D1CF-472E-A81E-564E32F6C7EE}">
      <dgm:prSet custT="1"/>
      <dgm:spPr/>
      <dgm:t>
        <a:bodyPr/>
        <a:lstStyle/>
        <a:p>
          <a:pPr rtl="0"/>
          <a:r>
            <a:rPr lang="en-US" sz="1800" dirty="0" smtClean="0"/>
            <a:t>Malfunctioning Equipment?</a:t>
          </a:r>
          <a:endParaRPr lang="en-US" sz="1800" dirty="0"/>
        </a:p>
      </dgm:t>
    </dgm:pt>
    <dgm:pt modelId="{DB001C8E-A1DA-465D-8171-BEDEF15EED10}" type="parTrans" cxnId="{FD7455A5-C1A9-44C0-93A5-C3C2F5169746}">
      <dgm:prSet/>
      <dgm:spPr/>
      <dgm:t>
        <a:bodyPr/>
        <a:lstStyle/>
        <a:p>
          <a:endParaRPr lang="en-US"/>
        </a:p>
      </dgm:t>
    </dgm:pt>
    <dgm:pt modelId="{16F9650B-1C06-4F39-AE1F-9736A98FDA03}" type="sibTrans" cxnId="{FD7455A5-C1A9-44C0-93A5-C3C2F5169746}">
      <dgm:prSet/>
      <dgm:spPr/>
      <dgm:t>
        <a:bodyPr/>
        <a:lstStyle/>
        <a:p>
          <a:endParaRPr lang="en-US"/>
        </a:p>
      </dgm:t>
    </dgm:pt>
    <dgm:pt modelId="{68B37464-DA3F-49B9-B077-DF38280E6E50}">
      <dgm:prSet custT="1"/>
      <dgm:spPr/>
      <dgm:t>
        <a:bodyPr/>
        <a:lstStyle/>
        <a:p>
          <a:pPr rtl="0"/>
          <a:r>
            <a:rPr lang="en-US" sz="1400" dirty="0" smtClean="0"/>
            <a:t>The auger compartment of a blower, or brush compartment of a sweeper should never be cleared of snow without first turning off the equipment, shutting off the fuel supply, and removing the key.</a:t>
          </a:r>
          <a:endParaRPr lang="en-US" sz="1400" dirty="0"/>
        </a:p>
      </dgm:t>
    </dgm:pt>
    <dgm:pt modelId="{05798122-AA2A-40B4-9983-88BA575DA65D}" type="parTrans" cxnId="{AB924257-DE11-4FFB-B8F1-7B8E22409EB6}">
      <dgm:prSet/>
      <dgm:spPr/>
      <dgm:t>
        <a:bodyPr/>
        <a:lstStyle/>
        <a:p>
          <a:endParaRPr lang="en-US"/>
        </a:p>
      </dgm:t>
    </dgm:pt>
    <dgm:pt modelId="{5C5F34B2-0E98-4C76-8A8E-83546F8A78EF}" type="sibTrans" cxnId="{AB924257-DE11-4FFB-B8F1-7B8E22409EB6}">
      <dgm:prSet/>
      <dgm:spPr/>
      <dgm:t>
        <a:bodyPr/>
        <a:lstStyle/>
        <a:p>
          <a:endParaRPr lang="en-US"/>
        </a:p>
      </dgm:t>
    </dgm:pt>
    <dgm:pt modelId="{E88BBF06-ACA8-42C9-A7CD-622722611481}">
      <dgm:prSet custT="1"/>
      <dgm:spPr/>
      <dgm:t>
        <a:bodyPr/>
        <a:lstStyle/>
        <a:p>
          <a:pPr rtl="0"/>
          <a:r>
            <a:rPr lang="en-CA" sz="1400" dirty="0" smtClean="0"/>
            <a:t>If machinery won’t start, or has any other issues, contact the Facilities Director immediately.</a:t>
          </a:r>
          <a:endParaRPr lang="en-US" sz="1400" dirty="0"/>
        </a:p>
      </dgm:t>
    </dgm:pt>
    <dgm:pt modelId="{D4795755-353D-4242-9386-15317DE63E53}" type="parTrans" cxnId="{D598C77D-C7B4-4D72-B519-2441F3E6E745}">
      <dgm:prSet/>
      <dgm:spPr/>
      <dgm:t>
        <a:bodyPr/>
        <a:lstStyle/>
        <a:p>
          <a:endParaRPr lang="en-US"/>
        </a:p>
      </dgm:t>
    </dgm:pt>
    <dgm:pt modelId="{79CABBA1-ECC8-488A-B4B2-9AEAD6EC84EF}" type="sibTrans" cxnId="{D598C77D-C7B4-4D72-B519-2441F3E6E745}">
      <dgm:prSet/>
      <dgm:spPr/>
      <dgm:t>
        <a:bodyPr/>
        <a:lstStyle/>
        <a:p>
          <a:endParaRPr lang="en-US"/>
        </a:p>
      </dgm:t>
    </dgm:pt>
    <dgm:pt modelId="{67A56895-C217-4307-B44F-32118B4F7404}">
      <dgm:prSet custT="1"/>
      <dgm:spPr/>
      <dgm:t>
        <a:bodyPr/>
        <a:lstStyle/>
        <a:p>
          <a:pPr rtl="0"/>
          <a:r>
            <a:rPr lang="en-CA" sz="1400" dirty="0" smtClean="0"/>
            <a:t>Maintenance, such as the replacement of shear pin bolts, is to be done by the Facilities Director only.</a:t>
          </a:r>
          <a:endParaRPr lang="en-US" sz="1400" dirty="0"/>
        </a:p>
      </dgm:t>
    </dgm:pt>
    <dgm:pt modelId="{4E5070AC-4462-4533-84A9-90A9B180B34D}" type="parTrans" cxnId="{76A0D2F8-5552-40CA-91F3-42A25E6D59C7}">
      <dgm:prSet/>
      <dgm:spPr/>
      <dgm:t>
        <a:bodyPr/>
        <a:lstStyle/>
        <a:p>
          <a:endParaRPr lang="en-US"/>
        </a:p>
      </dgm:t>
    </dgm:pt>
    <dgm:pt modelId="{A9DDF010-EFF8-4FDD-A6BC-F27741195C70}" type="sibTrans" cxnId="{76A0D2F8-5552-40CA-91F3-42A25E6D59C7}">
      <dgm:prSet/>
      <dgm:spPr/>
      <dgm:t>
        <a:bodyPr/>
        <a:lstStyle/>
        <a:p>
          <a:endParaRPr lang="en-US"/>
        </a:p>
      </dgm:t>
    </dgm:pt>
    <dgm:pt modelId="{CE4C7F3E-EEDE-47F8-8D0D-19B337D94A5C}" type="pres">
      <dgm:prSet presAssocID="{E4BB40BA-4DB5-4754-9F36-703EDD3418FA}" presName="list" presStyleCnt="0">
        <dgm:presLayoutVars>
          <dgm:dir/>
          <dgm:animLvl val="lvl"/>
        </dgm:presLayoutVars>
      </dgm:prSet>
      <dgm:spPr/>
      <dgm:t>
        <a:bodyPr/>
        <a:lstStyle/>
        <a:p>
          <a:endParaRPr lang="en-US"/>
        </a:p>
      </dgm:t>
    </dgm:pt>
    <dgm:pt modelId="{8E6A6A98-12AD-4569-A644-B62C284CFC5D}" type="pres">
      <dgm:prSet presAssocID="{49D03099-A59F-4BDD-9175-480C634F1BD4}" presName="posSpace" presStyleCnt="0"/>
      <dgm:spPr/>
    </dgm:pt>
    <dgm:pt modelId="{B7F85982-879C-4FC5-85A2-AA6C85989C87}" type="pres">
      <dgm:prSet presAssocID="{49D03099-A59F-4BDD-9175-480C634F1BD4}" presName="vertFlow" presStyleCnt="0"/>
      <dgm:spPr/>
    </dgm:pt>
    <dgm:pt modelId="{95D93C5E-BD90-4D6C-8711-57A9E5FC43F0}" type="pres">
      <dgm:prSet presAssocID="{49D03099-A59F-4BDD-9175-480C634F1BD4}" presName="topSpace" presStyleCnt="0"/>
      <dgm:spPr/>
    </dgm:pt>
    <dgm:pt modelId="{8177E48E-B8D6-4C27-90AA-D2D9BF084303}" type="pres">
      <dgm:prSet presAssocID="{49D03099-A59F-4BDD-9175-480C634F1BD4}" presName="firstComp" presStyleCnt="0"/>
      <dgm:spPr/>
    </dgm:pt>
    <dgm:pt modelId="{7D978A65-5C27-4057-A00C-D52CAE13F59B}" type="pres">
      <dgm:prSet presAssocID="{49D03099-A59F-4BDD-9175-480C634F1BD4}" presName="firstChild" presStyleLbl="bgAccFollowNode1" presStyleIdx="0" presStyleCnt="1" custScaleX="116887" custScaleY="131162" custLinFactNeighborX="6320" custLinFactNeighborY="-5978"/>
      <dgm:spPr/>
      <dgm:t>
        <a:bodyPr/>
        <a:lstStyle/>
        <a:p>
          <a:endParaRPr lang="en-US"/>
        </a:p>
      </dgm:t>
    </dgm:pt>
    <dgm:pt modelId="{C7CBDE1E-6781-447A-9D9C-2C9C1FC40E0A}" type="pres">
      <dgm:prSet presAssocID="{49D03099-A59F-4BDD-9175-480C634F1BD4}" presName="firstChildTx" presStyleLbl="bgAccFollowNode1" presStyleIdx="0" presStyleCnt="1">
        <dgm:presLayoutVars>
          <dgm:bulletEnabled val="1"/>
        </dgm:presLayoutVars>
      </dgm:prSet>
      <dgm:spPr/>
      <dgm:t>
        <a:bodyPr/>
        <a:lstStyle/>
        <a:p>
          <a:endParaRPr lang="en-US"/>
        </a:p>
      </dgm:t>
    </dgm:pt>
    <dgm:pt modelId="{D009CEAB-A4D6-4384-BA2C-7D3873F9481B}" type="pres">
      <dgm:prSet presAssocID="{49D03099-A59F-4BDD-9175-480C634F1BD4}" presName="negSpace" presStyleCnt="0"/>
      <dgm:spPr/>
    </dgm:pt>
    <dgm:pt modelId="{3A8B6B1B-73B2-4147-98EB-38164F89F22A}" type="pres">
      <dgm:prSet presAssocID="{49D03099-A59F-4BDD-9175-480C634F1BD4}" presName="circle" presStyleLbl="node1" presStyleIdx="0" presStyleCnt="1" custScaleY="101096" custLinFactNeighborX="-19297" custLinFactNeighborY="10291"/>
      <dgm:spPr/>
      <dgm:t>
        <a:bodyPr/>
        <a:lstStyle/>
        <a:p>
          <a:endParaRPr lang="en-US"/>
        </a:p>
      </dgm:t>
    </dgm:pt>
  </dgm:ptLst>
  <dgm:cxnLst>
    <dgm:cxn modelId="{D598C77D-C7B4-4D72-B519-2441F3E6E745}" srcId="{43DB8196-D1CF-472E-A81E-564E32F6C7EE}" destId="{E88BBF06-ACA8-42C9-A7CD-622722611481}" srcOrd="1" destOrd="0" parTransId="{D4795755-353D-4242-9386-15317DE63E53}" sibTransId="{79CABBA1-ECC8-488A-B4B2-9AEAD6EC84EF}"/>
    <dgm:cxn modelId="{34767E78-C1A5-4924-9944-49084352CC44}" type="presOf" srcId="{E4BB40BA-4DB5-4754-9F36-703EDD3418FA}" destId="{CE4C7F3E-EEDE-47F8-8D0D-19B337D94A5C}" srcOrd="0" destOrd="0" presId="urn:microsoft.com/office/officeart/2005/8/layout/hList9"/>
    <dgm:cxn modelId="{A632A964-D587-4A37-9592-81419F8F963C}" type="presOf" srcId="{E88BBF06-ACA8-42C9-A7CD-622722611481}" destId="{7D978A65-5C27-4057-A00C-D52CAE13F59B}" srcOrd="0" destOrd="2" presId="urn:microsoft.com/office/officeart/2005/8/layout/hList9"/>
    <dgm:cxn modelId="{71CD52D9-57A4-48FE-9FFD-166E0AC2DB3C}" type="presOf" srcId="{49D03099-A59F-4BDD-9175-480C634F1BD4}" destId="{3A8B6B1B-73B2-4147-98EB-38164F89F22A}" srcOrd="0" destOrd="0" presId="urn:microsoft.com/office/officeart/2005/8/layout/hList9"/>
    <dgm:cxn modelId="{E0489589-440D-4B08-8141-A1B2B474B7D6}" type="presOf" srcId="{43DB8196-D1CF-472E-A81E-564E32F6C7EE}" destId="{7D978A65-5C27-4057-A00C-D52CAE13F59B}" srcOrd="0" destOrd="0" presId="urn:microsoft.com/office/officeart/2005/8/layout/hList9"/>
    <dgm:cxn modelId="{27BEE598-26F7-419D-809A-C5C338D77E29}" type="presOf" srcId="{68B37464-DA3F-49B9-B077-DF38280E6E50}" destId="{7D978A65-5C27-4057-A00C-D52CAE13F59B}" srcOrd="0" destOrd="1" presId="urn:microsoft.com/office/officeart/2005/8/layout/hList9"/>
    <dgm:cxn modelId="{BC9867FF-7769-4EAE-921D-3EBF890F6AB3}" srcId="{E4BB40BA-4DB5-4754-9F36-703EDD3418FA}" destId="{49D03099-A59F-4BDD-9175-480C634F1BD4}" srcOrd="0" destOrd="0" parTransId="{E63F869B-68D0-454A-8F1D-5E5ACD7DE54A}" sibTransId="{59BC3EBA-C3F6-4376-81DE-A800E428B598}"/>
    <dgm:cxn modelId="{9230B7C4-294B-49ED-88F1-6574915739B8}" type="presOf" srcId="{68B37464-DA3F-49B9-B077-DF38280E6E50}" destId="{C7CBDE1E-6781-447A-9D9C-2C9C1FC40E0A}" srcOrd="1" destOrd="1" presId="urn:microsoft.com/office/officeart/2005/8/layout/hList9"/>
    <dgm:cxn modelId="{FD7455A5-C1A9-44C0-93A5-C3C2F5169746}" srcId="{49D03099-A59F-4BDD-9175-480C634F1BD4}" destId="{43DB8196-D1CF-472E-A81E-564E32F6C7EE}" srcOrd="0" destOrd="0" parTransId="{DB001C8E-A1DA-465D-8171-BEDEF15EED10}" sibTransId="{16F9650B-1C06-4F39-AE1F-9736A98FDA03}"/>
    <dgm:cxn modelId="{38D4983C-2AEC-46DB-8834-8785BEB5E280}" type="presOf" srcId="{67A56895-C217-4307-B44F-32118B4F7404}" destId="{7D978A65-5C27-4057-A00C-D52CAE13F59B}" srcOrd="0" destOrd="3" presId="urn:microsoft.com/office/officeart/2005/8/layout/hList9"/>
    <dgm:cxn modelId="{AB924257-DE11-4FFB-B8F1-7B8E22409EB6}" srcId="{43DB8196-D1CF-472E-A81E-564E32F6C7EE}" destId="{68B37464-DA3F-49B9-B077-DF38280E6E50}" srcOrd="0" destOrd="0" parTransId="{05798122-AA2A-40B4-9983-88BA575DA65D}" sibTransId="{5C5F34B2-0E98-4C76-8A8E-83546F8A78EF}"/>
    <dgm:cxn modelId="{186AF475-093E-4AD9-BD76-FCBD0B224ECA}" type="presOf" srcId="{43DB8196-D1CF-472E-A81E-564E32F6C7EE}" destId="{C7CBDE1E-6781-447A-9D9C-2C9C1FC40E0A}" srcOrd="1" destOrd="0" presId="urn:microsoft.com/office/officeart/2005/8/layout/hList9"/>
    <dgm:cxn modelId="{7CA6EABA-8735-4B67-9E44-BDA3C19BEE11}" type="presOf" srcId="{67A56895-C217-4307-B44F-32118B4F7404}" destId="{C7CBDE1E-6781-447A-9D9C-2C9C1FC40E0A}" srcOrd="1" destOrd="3" presId="urn:microsoft.com/office/officeart/2005/8/layout/hList9"/>
    <dgm:cxn modelId="{76A0D2F8-5552-40CA-91F3-42A25E6D59C7}" srcId="{43DB8196-D1CF-472E-A81E-564E32F6C7EE}" destId="{67A56895-C217-4307-B44F-32118B4F7404}" srcOrd="2" destOrd="0" parTransId="{4E5070AC-4462-4533-84A9-90A9B180B34D}" sibTransId="{A9DDF010-EFF8-4FDD-A6BC-F27741195C70}"/>
    <dgm:cxn modelId="{19510FA2-CE61-4CDB-A09A-0F63DAE9A2E5}" type="presOf" srcId="{E88BBF06-ACA8-42C9-A7CD-622722611481}" destId="{C7CBDE1E-6781-447A-9D9C-2C9C1FC40E0A}" srcOrd="1" destOrd="2" presId="urn:microsoft.com/office/officeart/2005/8/layout/hList9"/>
    <dgm:cxn modelId="{8CDAB358-C8D0-4446-A7B2-6C28075D23D2}" type="presParOf" srcId="{CE4C7F3E-EEDE-47F8-8D0D-19B337D94A5C}" destId="{8E6A6A98-12AD-4569-A644-B62C284CFC5D}" srcOrd="0" destOrd="0" presId="urn:microsoft.com/office/officeart/2005/8/layout/hList9"/>
    <dgm:cxn modelId="{CE06EC3A-1E4F-4B3A-8043-DEDC0259ECE6}" type="presParOf" srcId="{CE4C7F3E-EEDE-47F8-8D0D-19B337D94A5C}" destId="{B7F85982-879C-4FC5-85A2-AA6C85989C87}" srcOrd="1" destOrd="0" presId="urn:microsoft.com/office/officeart/2005/8/layout/hList9"/>
    <dgm:cxn modelId="{BA74A48B-6001-4644-8C68-E704BF4BEB75}" type="presParOf" srcId="{B7F85982-879C-4FC5-85A2-AA6C85989C87}" destId="{95D93C5E-BD90-4D6C-8711-57A9E5FC43F0}" srcOrd="0" destOrd="0" presId="urn:microsoft.com/office/officeart/2005/8/layout/hList9"/>
    <dgm:cxn modelId="{9CE98426-56D3-4E53-BB31-783E88FE79B4}" type="presParOf" srcId="{B7F85982-879C-4FC5-85A2-AA6C85989C87}" destId="{8177E48E-B8D6-4C27-90AA-D2D9BF084303}" srcOrd="1" destOrd="0" presId="urn:microsoft.com/office/officeart/2005/8/layout/hList9"/>
    <dgm:cxn modelId="{46C39E70-B06E-436A-9F98-7502261C8338}" type="presParOf" srcId="{8177E48E-B8D6-4C27-90AA-D2D9BF084303}" destId="{7D978A65-5C27-4057-A00C-D52CAE13F59B}" srcOrd="0" destOrd="0" presId="urn:microsoft.com/office/officeart/2005/8/layout/hList9"/>
    <dgm:cxn modelId="{2DEE8ADE-70AE-4B2D-8A93-770146DFBEE1}" type="presParOf" srcId="{8177E48E-B8D6-4C27-90AA-D2D9BF084303}" destId="{C7CBDE1E-6781-447A-9D9C-2C9C1FC40E0A}" srcOrd="1" destOrd="0" presId="urn:microsoft.com/office/officeart/2005/8/layout/hList9"/>
    <dgm:cxn modelId="{2E11D898-E1E3-45DB-B374-E76F422DB9E3}" type="presParOf" srcId="{CE4C7F3E-EEDE-47F8-8D0D-19B337D94A5C}" destId="{D009CEAB-A4D6-4384-BA2C-7D3873F9481B}" srcOrd="2" destOrd="0" presId="urn:microsoft.com/office/officeart/2005/8/layout/hList9"/>
    <dgm:cxn modelId="{7D38EBF5-4D1E-451A-A141-F8C0B9F7E9AA}" type="presParOf" srcId="{CE4C7F3E-EEDE-47F8-8D0D-19B337D94A5C}" destId="{3A8B6B1B-73B2-4147-98EB-38164F89F22A}"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B00FB7-2615-469E-94E6-004C67517E0B}">
      <dsp:nvSpPr>
        <dsp:cNvPr id="0" name=""/>
        <dsp:cNvSpPr/>
      </dsp:nvSpPr>
      <dsp:spPr>
        <a:xfrm>
          <a:off x="3869" y="0"/>
          <a:ext cx="7917060" cy="3763962"/>
        </a:xfrm>
        <a:prstGeom prst="roundRect">
          <a:avLst>
            <a:gd name="adj" fmla="val 10000"/>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smtClean="0"/>
            <a:t>Ensure that paid staff and volunteers understand:</a:t>
          </a:r>
          <a:endParaRPr lang="en-US" sz="2800" kern="1200" dirty="0"/>
        </a:p>
      </dsp:txBody>
      <dsp:txXfrm>
        <a:off x="3869" y="0"/>
        <a:ext cx="7917060" cy="1129188"/>
      </dsp:txXfrm>
    </dsp:sp>
    <dsp:sp modelId="{6BA48461-1915-4001-93CB-DDFFB8C25D88}">
      <dsp:nvSpPr>
        <dsp:cNvPr id="0" name=""/>
        <dsp:cNvSpPr/>
      </dsp:nvSpPr>
      <dsp:spPr>
        <a:xfrm>
          <a:off x="795575" y="1129510"/>
          <a:ext cx="6333648" cy="739467"/>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rtl="0">
            <a:lnSpc>
              <a:spcPct val="90000"/>
            </a:lnSpc>
            <a:spcBef>
              <a:spcPct val="0"/>
            </a:spcBef>
            <a:spcAft>
              <a:spcPct val="35000"/>
            </a:spcAft>
          </a:pPr>
          <a:r>
            <a:rPr lang="en-US" sz="3200" kern="1200" dirty="0" smtClean="0"/>
            <a:t>Work Environment</a:t>
          </a:r>
          <a:endParaRPr lang="en-US" sz="3200" kern="1200" dirty="0"/>
        </a:p>
      </dsp:txBody>
      <dsp:txXfrm>
        <a:off x="817233" y="1151168"/>
        <a:ext cx="6290332" cy="696151"/>
      </dsp:txXfrm>
    </dsp:sp>
    <dsp:sp modelId="{061EB94E-D792-4D2A-A2D3-D6CD019E77F9}">
      <dsp:nvSpPr>
        <dsp:cNvPr id="0" name=""/>
        <dsp:cNvSpPr/>
      </dsp:nvSpPr>
      <dsp:spPr>
        <a:xfrm>
          <a:off x="795575" y="1982742"/>
          <a:ext cx="6333648" cy="739467"/>
        </a:xfrm>
        <a:prstGeom prst="roundRect">
          <a:avLst>
            <a:gd name="adj" fmla="val 10000"/>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rtl="0">
            <a:lnSpc>
              <a:spcPct val="90000"/>
            </a:lnSpc>
            <a:spcBef>
              <a:spcPct val="0"/>
            </a:spcBef>
            <a:spcAft>
              <a:spcPct val="35000"/>
            </a:spcAft>
          </a:pPr>
          <a:r>
            <a:rPr lang="en-US" sz="3200" kern="1200" dirty="0" smtClean="0"/>
            <a:t>Responsibilities</a:t>
          </a:r>
          <a:endParaRPr lang="en-US" sz="3200" kern="1200" dirty="0"/>
        </a:p>
      </dsp:txBody>
      <dsp:txXfrm>
        <a:off x="817233" y="2004400"/>
        <a:ext cx="6290332" cy="696151"/>
      </dsp:txXfrm>
    </dsp:sp>
    <dsp:sp modelId="{A69AF5B5-888E-4FCA-9C46-7522B7BD1B1F}">
      <dsp:nvSpPr>
        <dsp:cNvPr id="0" name=""/>
        <dsp:cNvSpPr/>
      </dsp:nvSpPr>
      <dsp:spPr>
        <a:xfrm>
          <a:off x="795575" y="2835974"/>
          <a:ext cx="6333648" cy="739467"/>
        </a:xfrm>
        <a:prstGeom prst="roundRect">
          <a:avLst>
            <a:gd name="adj" fmla="val 1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76200" rIns="101600" bIns="76200" numCol="1" spcCol="1270" anchor="ctr" anchorCtr="0">
          <a:noAutofit/>
        </a:bodyPr>
        <a:lstStyle/>
        <a:p>
          <a:pPr lvl="0" algn="ctr" defTabSz="1778000" rtl="0">
            <a:lnSpc>
              <a:spcPct val="90000"/>
            </a:lnSpc>
            <a:spcBef>
              <a:spcPct val="0"/>
            </a:spcBef>
            <a:spcAft>
              <a:spcPct val="35000"/>
            </a:spcAft>
          </a:pPr>
          <a:r>
            <a:rPr lang="en-US" sz="4000" kern="1200" dirty="0" smtClean="0"/>
            <a:t>C</a:t>
          </a:r>
          <a:r>
            <a:rPr lang="en-US" sz="3200" kern="1200" dirty="0" smtClean="0"/>
            <a:t>ompliance</a:t>
          </a:r>
          <a:endParaRPr lang="en-US" sz="3200" kern="1200" dirty="0"/>
        </a:p>
      </dsp:txBody>
      <dsp:txXfrm>
        <a:off x="817233" y="2857632"/>
        <a:ext cx="6290332" cy="69615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78A65-5C27-4057-A00C-D52CAE13F59B}">
      <dsp:nvSpPr>
        <dsp:cNvPr id="0" name=""/>
        <dsp:cNvSpPr/>
      </dsp:nvSpPr>
      <dsp:spPr>
        <a:xfrm>
          <a:off x="2605790" y="749442"/>
          <a:ext cx="4498536" cy="2880532"/>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t" anchorCtr="0">
          <a:noAutofit/>
        </a:bodyPr>
        <a:lstStyle/>
        <a:p>
          <a:pPr lvl="0" algn="l" defTabSz="800100" rtl="0">
            <a:lnSpc>
              <a:spcPct val="90000"/>
            </a:lnSpc>
            <a:spcBef>
              <a:spcPct val="0"/>
            </a:spcBef>
            <a:spcAft>
              <a:spcPct val="35000"/>
            </a:spcAft>
          </a:pPr>
          <a:r>
            <a:rPr lang="en-US" sz="1800" kern="1200" dirty="0" smtClean="0"/>
            <a:t>Fuel</a:t>
          </a:r>
          <a:endParaRPr lang="en-US" sz="1800" kern="1200" dirty="0"/>
        </a:p>
        <a:p>
          <a:pPr marL="114300" lvl="1" indent="-114300" algn="l" defTabSz="622300" rtl="0">
            <a:lnSpc>
              <a:spcPct val="90000"/>
            </a:lnSpc>
            <a:spcBef>
              <a:spcPct val="0"/>
            </a:spcBef>
            <a:spcAft>
              <a:spcPct val="15000"/>
            </a:spcAft>
            <a:buChar char="••"/>
          </a:pPr>
          <a:r>
            <a:rPr lang="en-CA" sz="1400" kern="1200" dirty="0" smtClean="0"/>
            <a:t>Two fuel containers are provided in the shed: a large one for the sweeper &amp; blower, and a smaller one for the leaf blower &amp; power broom.  They are labelled as such.</a:t>
          </a:r>
          <a:endParaRPr lang="en-US" sz="1400" kern="1200" dirty="0"/>
        </a:p>
        <a:p>
          <a:pPr marL="114300" lvl="1" indent="-114300" algn="l" defTabSz="622300" rtl="0">
            <a:lnSpc>
              <a:spcPct val="90000"/>
            </a:lnSpc>
            <a:spcBef>
              <a:spcPct val="0"/>
            </a:spcBef>
            <a:spcAft>
              <a:spcPct val="15000"/>
            </a:spcAft>
            <a:buChar char="••"/>
          </a:pPr>
          <a:r>
            <a:rPr lang="en-CA" sz="1400" kern="1200" dirty="0" smtClean="0"/>
            <a:t>Do not use leaf blower &amp; power broom fuel in the other machines (or vice versa).  It is a mixture of gasoline and oil that can damage the sweeper and blower.</a:t>
          </a:r>
          <a:endParaRPr lang="en-US" sz="1400" kern="1200" dirty="0"/>
        </a:p>
        <a:p>
          <a:pPr marL="114300" lvl="1" indent="-114300" algn="l" defTabSz="622300" rtl="0">
            <a:lnSpc>
              <a:spcPct val="90000"/>
            </a:lnSpc>
            <a:spcBef>
              <a:spcPct val="0"/>
            </a:spcBef>
            <a:spcAft>
              <a:spcPct val="15000"/>
            </a:spcAft>
            <a:buChar char="••"/>
          </a:pPr>
          <a:r>
            <a:rPr lang="en-US" sz="1400" kern="1200" dirty="0" smtClean="0"/>
            <a:t>Always top up equipment fuel tanks before using equipment.</a:t>
          </a:r>
          <a:endParaRPr lang="en-US" sz="1400" kern="1200" dirty="0"/>
        </a:p>
        <a:p>
          <a:pPr marL="114300" lvl="1" indent="-114300" algn="l" defTabSz="622300" rtl="0">
            <a:lnSpc>
              <a:spcPct val="90000"/>
            </a:lnSpc>
            <a:spcBef>
              <a:spcPct val="0"/>
            </a:spcBef>
            <a:spcAft>
              <a:spcPct val="15000"/>
            </a:spcAft>
            <a:buChar char="••"/>
          </a:pPr>
          <a:r>
            <a:rPr lang="en-US" sz="1400" kern="1200" dirty="0" smtClean="0"/>
            <a:t>Never refuel equipment on the ice surface.</a:t>
          </a:r>
          <a:endParaRPr lang="en-US" sz="1400" kern="1200" dirty="0"/>
        </a:p>
      </dsp:txBody>
      <dsp:txXfrm>
        <a:off x="3325556" y="749442"/>
        <a:ext cx="3778770" cy="2880532"/>
      </dsp:txXfrm>
    </dsp:sp>
    <dsp:sp modelId="{3A8B6B1B-73B2-4147-98EB-38164F89F22A}">
      <dsp:nvSpPr>
        <dsp:cNvPr id="0" name=""/>
        <dsp:cNvSpPr/>
      </dsp:nvSpPr>
      <dsp:spPr>
        <a:xfrm>
          <a:off x="838204" y="228596"/>
          <a:ext cx="2195066" cy="221912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1159664" y="553579"/>
        <a:ext cx="1552146" cy="156915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78A65-5C27-4057-A00C-D52CAE13F59B}">
      <dsp:nvSpPr>
        <dsp:cNvPr id="0" name=""/>
        <dsp:cNvSpPr/>
      </dsp:nvSpPr>
      <dsp:spPr>
        <a:xfrm>
          <a:off x="2605790" y="749442"/>
          <a:ext cx="4498536" cy="2880532"/>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t" anchorCtr="0">
          <a:noAutofit/>
        </a:bodyPr>
        <a:lstStyle/>
        <a:p>
          <a:pPr lvl="0" algn="l" defTabSz="800100" rtl="0">
            <a:lnSpc>
              <a:spcPct val="90000"/>
            </a:lnSpc>
            <a:spcBef>
              <a:spcPct val="0"/>
            </a:spcBef>
            <a:spcAft>
              <a:spcPct val="35000"/>
            </a:spcAft>
          </a:pPr>
          <a:r>
            <a:rPr lang="en-US" sz="1800" kern="1200" dirty="0" smtClean="0"/>
            <a:t>Incident Records</a:t>
          </a:r>
          <a:endParaRPr lang="en-US" sz="1800" kern="1200" dirty="0"/>
        </a:p>
        <a:p>
          <a:pPr marL="114300" lvl="1" indent="-114300" algn="l" defTabSz="622300" rtl="0">
            <a:lnSpc>
              <a:spcPct val="90000"/>
            </a:lnSpc>
            <a:spcBef>
              <a:spcPct val="0"/>
            </a:spcBef>
            <a:spcAft>
              <a:spcPct val="15000"/>
            </a:spcAft>
            <a:buChar char="••"/>
          </a:pPr>
          <a:r>
            <a:rPr lang="en-US" sz="1400" kern="1200" dirty="0" smtClean="0"/>
            <a:t>A record of all safety and security incidents must be kept by rink attendants in the daily log.</a:t>
          </a:r>
          <a:endParaRPr lang="en-US" sz="1400" kern="1200" dirty="0"/>
        </a:p>
        <a:p>
          <a:pPr marL="114300" lvl="1" indent="-114300" algn="l" defTabSz="622300" rtl="0">
            <a:lnSpc>
              <a:spcPct val="90000"/>
            </a:lnSpc>
            <a:spcBef>
              <a:spcPct val="0"/>
            </a:spcBef>
            <a:spcAft>
              <a:spcPct val="15000"/>
            </a:spcAft>
            <a:buChar char="••"/>
          </a:pPr>
          <a:r>
            <a:rPr lang="en-US" sz="1400" kern="1200" dirty="0" smtClean="0"/>
            <a:t>Records should include the time, exact location, nature of the incident, names of people involved and witnesses, and the outcome of the incident (ex. first aid supplies used, 911 called, individual refused assistance,…).</a:t>
          </a:r>
          <a:endParaRPr lang="en-US" sz="1400" kern="1200" dirty="0"/>
        </a:p>
      </dsp:txBody>
      <dsp:txXfrm>
        <a:off x="3325556" y="749442"/>
        <a:ext cx="3778770" cy="2880532"/>
      </dsp:txXfrm>
    </dsp:sp>
    <dsp:sp modelId="{3A8B6B1B-73B2-4147-98EB-38164F89F22A}">
      <dsp:nvSpPr>
        <dsp:cNvPr id="0" name=""/>
        <dsp:cNvSpPr/>
      </dsp:nvSpPr>
      <dsp:spPr>
        <a:xfrm>
          <a:off x="838204" y="228596"/>
          <a:ext cx="2195066" cy="221912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1159664" y="553579"/>
        <a:ext cx="1552146" cy="15691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78A65-5C27-4057-A00C-D52CAE13F59B}">
      <dsp:nvSpPr>
        <dsp:cNvPr id="0" name=""/>
        <dsp:cNvSpPr/>
      </dsp:nvSpPr>
      <dsp:spPr>
        <a:xfrm>
          <a:off x="2606338" y="730582"/>
          <a:ext cx="4448217" cy="3019278"/>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t" anchorCtr="0">
          <a:noAutofit/>
        </a:bodyPr>
        <a:lstStyle/>
        <a:p>
          <a:pPr lvl="0" algn="l" defTabSz="800100" rtl="0">
            <a:lnSpc>
              <a:spcPct val="90000"/>
            </a:lnSpc>
            <a:spcBef>
              <a:spcPct val="0"/>
            </a:spcBef>
            <a:spcAft>
              <a:spcPct val="35000"/>
            </a:spcAft>
          </a:pPr>
          <a:r>
            <a:rPr lang="en-US" sz="1800" kern="1200" dirty="0" smtClean="0"/>
            <a:t>Rink Attendant Behavior</a:t>
          </a:r>
          <a:endParaRPr lang="en-US" sz="1800" kern="1200" dirty="0"/>
        </a:p>
        <a:p>
          <a:pPr marL="114300" lvl="1" indent="-114300" algn="l" defTabSz="622300" rtl="0">
            <a:lnSpc>
              <a:spcPct val="90000"/>
            </a:lnSpc>
            <a:spcBef>
              <a:spcPct val="0"/>
            </a:spcBef>
            <a:spcAft>
              <a:spcPct val="15000"/>
            </a:spcAft>
            <a:buChar char="••"/>
          </a:pPr>
          <a:r>
            <a:rPr lang="en-CA" sz="1400" kern="1200" dirty="0" smtClean="0"/>
            <a:t>Rink attendants are the face of the community league.</a:t>
          </a:r>
          <a:endParaRPr lang="en-US" sz="1400" kern="1200" dirty="0"/>
        </a:p>
        <a:p>
          <a:pPr marL="114300" lvl="1" indent="-114300" algn="l" defTabSz="622300" rtl="0">
            <a:lnSpc>
              <a:spcPct val="90000"/>
            </a:lnSpc>
            <a:spcBef>
              <a:spcPct val="0"/>
            </a:spcBef>
            <a:spcAft>
              <a:spcPct val="15000"/>
            </a:spcAft>
            <a:buChar char="••"/>
          </a:pPr>
          <a:r>
            <a:rPr lang="en-US" sz="1400" kern="1200" dirty="0" smtClean="0"/>
            <a:t>Rink attendants should be:</a:t>
          </a:r>
          <a:endParaRPr lang="en-US" sz="1400" kern="1200" dirty="0"/>
        </a:p>
        <a:p>
          <a:pPr marL="228600" lvl="2" indent="-114300" algn="l" defTabSz="622300" rtl="0">
            <a:lnSpc>
              <a:spcPct val="90000"/>
            </a:lnSpc>
            <a:spcBef>
              <a:spcPct val="0"/>
            </a:spcBef>
            <a:spcAft>
              <a:spcPct val="15000"/>
            </a:spcAft>
            <a:buChar char="••"/>
          </a:pPr>
          <a:r>
            <a:rPr lang="en-CA" sz="1400" kern="1200" dirty="0" smtClean="0"/>
            <a:t>Punctual;</a:t>
          </a:r>
          <a:endParaRPr lang="en-US" sz="1400" kern="1200" dirty="0"/>
        </a:p>
        <a:p>
          <a:pPr marL="228600" lvl="2" indent="-114300" algn="l" defTabSz="622300" rtl="0">
            <a:lnSpc>
              <a:spcPct val="90000"/>
            </a:lnSpc>
            <a:spcBef>
              <a:spcPct val="0"/>
            </a:spcBef>
            <a:spcAft>
              <a:spcPct val="15000"/>
            </a:spcAft>
            <a:buChar char="••"/>
          </a:pPr>
          <a:r>
            <a:rPr lang="en-CA" sz="1400" kern="1200" dirty="0" smtClean="0"/>
            <a:t>Attentive; and</a:t>
          </a:r>
          <a:endParaRPr lang="en-US" sz="1400" kern="1200" dirty="0"/>
        </a:p>
        <a:p>
          <a:pPr marL="228600" lvl="2" indent="-114300" algn="l" defTabSz="622300" rtl="0">
            <a:lnSpc>
              <a:spcPct val="90000"/>
            </a:lnSpc>
            <a:spcBef>
              <a:spcPct val="0"/>
            </a:spcBef>
            <a:spcAft>
              <a:spcPct val="15000"/>
            </a:spcAft>
            <a:buChar char="••"/>
          </a:pPr>
          <a:r>
            <a:rPr lang="en-CA" sz="1400" kern="1200" dirty="0" smtClean="0"/>
            <a:t>Polite.</a:t>
          </a:r>
          <a:endParaRPr lang="en-US" sz="1400" kern="1200" dirty="0"/>
        </a:p>
        <a:p>
          <a:pPr marL="114300" lvl="1" indent="-114300" algn="l" defTabSz="622300" rtl="0">
            <a:lnSpc>
              <a:spcPct val="90000"/>
            </a:lnSpc>
            <a:spcBef>
              <a:spcPct val="0"/>
            </a:spcBef>
            <a:spcAft>
              <a:spcPct val="15000"/>
            </a:spcAft>
            <a:buChar char="••"/>
          </a:pPr>
          <a:r>
            <a:rPr lang="en-US" sz="1400" kern="1200" dirty="0" smtClean="0"/>
            <a:t>The BCCL has a zero tolerance policy for:</a:t>
          </a:r>
          <a:endParaRPr lang="en-US" sz="1400" kern="1200" dirty="0"/>
        </a:p>
        <a:p>
          <a:pPr marL="228600" lvl="2" indent="-114300" algn="l" defTabSz="622300" rtl="0">
            <a:lnSpc>
              <a:spcPct val="90000"/>
            </a:lnSpc>
            <a:spcBef>
              <a:spcPct val="0"/>
            </a:spcBef>
            <a:spcAft>
              <a:spcPct val="15000"/>
            </a:spcAft>
            <a:buChar char="••"/>
          </a:pPr>
          <a:r>
            <a:rPr lang="en-CA" sz="1400" kern="1200" dirty="0" smtClean="0"/>
            <a:t>Swearing;</a:t>
          </a:r>
          <a:endParaRPr lang="en-US" sz="1400" kern="1200" dirty="0"/>
        </a:p>
        <a:p>
          <a:pPr marL="228600" lvl="2" indent="-114300" algn="l" defTabSz="622300" rtl="0">
            <a:lnSpc>
              <a:spcPct val="90000"/>
            </a:lnSpc>
            <a:spcBef>
              <a:spcPct val="0"/>
            </a:spcBef>
            <a:spcAft>
              <a:spcPct val="15000"/>
            </a:spcAft>
            <a:buChar char="••"/>
          </a:pPr>
          <a:r>
            <a:rPr lang="en-US" sz="1400" kern="1200" dirty="0" smtClean="0"/>
            <a:t>Harassment; and</a:t>
          </a:r>
          <a:endParaRPr lang="en-US" sz="1400" kern="1200" dirty="0"/>
        </a:p>
        <a:p>
          <a:pPr marL="228600" lvl="2" indent="-114300" algn="l" defTabSz="622300" rtl="0">
            <a:lnSpc>
              <a:spcPct val="90000"/>
            </a:lnSpc>
            <a:spcBef>
              <a:spcPct val="0"/>
            </a:spcBef>
            <a:spcAft>
              <a:spcPct val="15000"/>
            </a:spcAft>
            <a:buChar char="••"/>
          </a:pPr>
          <a:r>
            <a:rPr lang="en-US" sz="1400" kern="1200" dirty="0" smtClean="0"/>
            <a:t>Inappropriate comments of a sexual, racial, religious, political, or other nature.</a:t>
          </a:r>
          <a:endParaRPr lang="en-US" sz="1400" kern="1200" dirty="0"/>
        </a:p>
      </dsp:txBody>
      <dsp:txXfrm>
        <a:off x="3318052" y="730582"/>
        <a:ext cx="3736502" cy="3019278"/>
      </dsp:txXfrm>
    </dsp:sp>
    <dsp:sp modelId="{3A8B6B1B-73B2-4147-98EB-38164F89F22A}">
      <dsp:nvSpPr>
        <dsp:cNvPr id="0" name=""/>
        <dsp:cNvSpPr/>
      </dsp:nvSpPr>
      <dsp:spPr>
        <a:xfrm>
          <a:off x="932693" y="221850"/>
          <a:ext cx="2144017" cy="2167516"/>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1246677" y="539275"/>
        <a:ext cx="1516049" cy="15326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78A65-5C27-4057-A00C-D52CAE13F59B}">
      <dsp:nvSpPr>
        <dsp:cNvPr id="0" name=""/>
        <dsp:cNvSpPr/>
      </dsp:nvSpPr>
      <dsp:spPr>
        <a:xfrm>
          <a:off x="2605790" y="749442"/>
          <a:ext cx="4498536" cy="2880532"/>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t" anchorCtr="0">
          <a:noAutofit/>
        </a:bodyPr>
        <a:lstStyle/>
        <a:p>
          <a:pPr lvl="0" algn="l" defTabSz="800100" rtl="0">
            <a:lnSpc>
              <a:spcPct val="90000"/>
            </a:lnSpc>
            <a:spcBef>
              <a:spcPct val="0"/>
            </a:spcBef>
            <a:spcAft>
              <a:spcPct val="35000"/>
            </a:spcAft>
          </a:pPr>
          <a:r>
            <a:rPr lang="en-CA" sz="1800" kern="1200" dirty="0" smtClean="0"/>
            <a:t>Facility Security</a:t>
          </a:r>
          <a:endParaRPr lang="en-US" sz="1800" kern="1200" dirty="0"/>
        </a:p>
        <a:p>
          <a:pPr marL="114300" lvl="1" indent="-114300" algn="l" defTabSz="622300" rtl="0">
            <a:lnSpc>
              <a:spcPct val="90000"/>
            </a:lnSpc>
            <a:spcBef>
              <a:spcPct val="0"/>
            </a:spcBef>
            <a:spcAft>
              <a:spcPct val="15000"/>
            </a:spcAft>
            <a:buChar char="••"/>
          </a:pPr>
          <a:r>
            <a:rPr lang="en-US" sz="1400" kern="1200" dirty="0" smtClean="0"/>
            <a:t>Do not leave the shed unlocked during your shift (potential for equipment theft, injury or fire).</a:t>
          </a:r>
          <a:endParaRPr lang="en-US" sz="1400" kern="1200" dirty="0"/>
        </a:p>
        <a:p>
          <a:pPr marL="114300" lvl="1" indent="-114300" algn="l" defTabSz="622300" rtl="0">
            <a:lnSpc>
              <a:spcPct val="90000"/>
            </a:lnSpc>
            <a:spcBef>
              <a:spcPct val="0"/>
            </a:spcBef>
            <a:spcAft>
              <a:spcPct val="15000"/>
            </a:spcAft>
            <a:buChar char="••"/>
          </a:pPr>
          <a:r>
            <a:rPr lang="en-CA" sz="1400" kern="1200" dirty="0" smtClean="0"/>
            <a:t>Do not leave the skate shack office unlocked during your shift (potential for cash box or concessions theft).</a:t>
          </a:r>
          <a:endParaRPr lang="en-US" sz="1400" kern="1200" dirty="0"/>
        </a:p>
        <a:p>
          <a:pPr marL="114300" lvl="1" indent="-114300" algn="l" defTabSz="622300" rtl="0">
            <a:lnSpc>
              <a:spcPct val="90000"/>
            </a:lnSpc>
            <a:spcBef>
              <a:spcPct val="0"/>
            </a:spcBef>
            <a:spcAft>
              <a:spcPct val="15000"/>
            </a:spcAft>
            <a:buChar char="••"/>
          </a:pPr>
          <a:r>
            <a:rPr lang="en-CA" sz="1400" kern="1200" dirty="0" smtClean="0"/>
            <a:t>Do not leave the electrical panel unlocked during your shift (potential for injury).</a:t>
          </a:r>
          <a:endParaRPr lang="en-US" sz="1400" kern="1200" dirty="0"/>
        </a:p>
        <a:p>
          <a:pPr marL="114300" lvl="1" indent="-114300" algn="l" defTabSz="622300" rtl="0">
            <a:lnSpc>
              <a:spcPct val="90000"/>
            </a:lnSpc>
            <a:spcBef>
              <a:spcPct val="0"/>
            </a:spcBef>
            <a:spcAft>
              <a:spcPct val="15000"/>
            </a:spcAft>
            <a:buChar char="••"/>
          </a:pPr>
          <a:r>
            <a:rPr lang="en-US" sz="1400" kern="1200" dirty="0" smtClean="0"/>
            <a:t>Do not make copies of keys.</a:t>
          </a:r>
          <a:endParaRPr lang="en-US" sz="1400" kern="1200" dirty="0"/>
        </a:p>
        <a:p>
          <a:pPr marL="114300" lvl="1" indent="-114300" algn="l" defTabSz="622300" rtl="0">
            <a:lnSpc>
              <a:spcPct val="90000"/>
            </a:lnSpc>
            <a:spcBef>
              <a:spcPct val="0"/>
            </a:spcBef>
            <a:spcAft>
              <a:spcPct val="15000"/>
            </a:spcAft>
            <a:buChar char="••"/>
          </a:pPr>
          <a:r>
            <a:rPr lang="en-CA" sz="1400" kern="1200" dirty="0" smtClean="0"/>
            <a:t>Do not share lock combinations with unauthorized personnel</a:t>
          </a:r>
          <a:r>
            <a:rPr lang="en-CA" sz="1400" kern="1200" dirty="0" smtClean="0"/>
            <a:t>. Close locks and scramble the codes during your shift.</a:t>
          </a:r>
          <a:endParaRPr lang="en-US" sz="1400" kern="1200" dirty="0"/>
        </a:p>
      </dsp:txBody>
      <dsp:txXfrm>
        <a:off x="3325556" y="749442"/>
        <a:ext cx="3778770" cy="2880532"/>
      </dsp:txXfrm>
    </dsp:sp>
    <dsp:sp modelId="{3A8B6B1B-73B2-4147-98EB-38164F89F22A}">
      <dsp:nvSpPr>
        <dsp:cNvPr id="0" name=""/>
        <dsp:cNvSpPr/>
      </dsp:nvSpPr>
      <dsp:spPr>
        <a:xfrm>
          <a:off x="838204" y="228596"/>
          <a:ext cx="2195066" cy="221912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1159664" y="553579"/>
        <a:ext cx="1552146" cy="15691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78A65-5C27-4057-A00C-D52CAE13F59B}">
      <dsp:nvSpPr>
        <dsp:cNvPr id="0" name=""/>
        <dsp:cNvSpPr/>
      </dsp:nvSpPr>
      <dsp:spPr>
        <a:xfrm>
          <a:off x="2605790" y="749442"/>
          <a:ext cx="4498536" cy="2880532"/>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t" anchorCtr="0">
          <a:noAutofit/>
        </a:bodyPr>
        <a:lstStyle/>
        <a:p>
          <a:pPr lvl="0" algn="l" defTabSz="800100" rtl="0">
            <a:lnSpc>
              <a:spcPct val="90000"/>
            </a:lnSpc>
            <a:spcBef>
              <a:spcPct val="0"/>
            </a:spcBef>
            <a:spcAft>
              <a:spcPct val="35000"/>
            </a:spcAft>
          </a:pPr>
          <a:r>
            <a:rPr lang="en-US" sz="1800" kern="1200" dirty="0" smtClean="0"/>
            <a:t>No Smoking Policy</a:t>
          </a:r>
          <a:endParaRPr lang="en-US" sz="1800" kern="1200" dirty="0"/>
        </a:p>
        <a:p>
          <a:pPr marL="114300" lvl="1" indent="-114300" algn="l" defTabSz="622300" rtl="0">
            <a:lnSpc>
              <a:spcPct val="90000"/>
            </a:lnSpc>
            <a:spcBef>
              <a:spcPct val="0"/>
            </a:spcBef>
            <a:spcAft>
              <a:spcPct val="15000"/>
            </a:spcAft>
            <a:buChar char="••"/>
          </a:pPr>
          <a:r>
            <a:rPr lang="en-US" sz="1400" kern="1200" dirty="0" smtClean="0"/>
            <a:t>Smoking is not allowed:</a:t>
          </a:r>
          <a:endParaRPr lang="en-US" sz="1400" kern="1200" dirty="0"/>
        </a:p>
        <a:p>
          <a:pPr marL="228600" lvl="2" indent="-114300" algn="l" defTabSz="622300" rtl="0">
            <a:lnSpc>
              <a:spcPct val="90000"/>
            </a:lnSpc>
            <a:spcBef>
              <a:spcPct val="0"/>
            </a:spcBef>
            <a:spcAft>
              <a:spcPct val="15000"/>
            </a:spcAft>
            <a:buChar char="••"/>
          </a:pPr>
          <a:r>
            <a:rPr lang="en-CA" sz="1400" kern="1200" dirty="0" smtClean="0"/>
            <a:t>In the skate shack;</a:t>
          </a:r>
          <a:endParaRPr lang="en-US" sz="1400" kern="1200" dirty="0"/>
        </a:p>
        <a:p>
          <a:pPr marL="228600" lvl="2" indent="-114300" algn="l" defTabSz="622300" rtl="0">
            <a:lnSpc>
              <a:spcPct val="90000"/>
            </a:lnSpc>
            <a:spcBef>
              <a:spcPct val="0"/>
            </a:spcBef>
            <a:spcAft>
              <a:spcPct val="15000"/>
            </a:spcAft>
            <a:buChar char="••"/>
          </a:pPr>
          <a:r>
            <a:rPr lang="en-CA" sz="1400" kern="1200" dirty="0" smtClean="0"/>
            <a:t>In the storage shed; and</a:t>
          </a:r>
          <a:endParaRPr lang="en-US" sz="1400" kern="1200" dirty="0"/>
        </a:p>
        <a:p>
          <a:pPr marL="228600" lvl="2" indent="-114300" algn="l" defTabSz="622300" rtl="0">
            <a:lnSpc>
              <a:spcPct val="90000"/>
            </a:lnSpc>
            <a:spcBef>
              <a:spcPct val="0"/>
            </a:spcBef>
            <a:spcAft>
              <a:spcPct val="15000"/>
            </a:spcAft>
            <a:buChar char="••"/>
          </a:pPr>
          <a:r>
            <a:rPr lang="en-CA" sz="1400" kern="1200" dirty="0" smtClean="0"/>
            <a:t>On or near ice surfaces.</a:t>
          </a:r>
          <a:endParaRPr lang="en-US" sz="1400" kern="1200" dirty="0"/>
        </a:p>
        <a:p>
          <a:pPr marL="228600" lvl="2" indent="-114300" algn="l" defTabSz="622300" rtl="0">
            <a:lnSpc>
              <a:spcPct val="90000"/>
            </a:lnSpc>
            <a:spcBef>
              <a:spcPct val="0"/>
            </a:spcBef>
            <a:spcAft>
              <a:spcPct val="15000"/>
            </a:spcAft>
            <a:buChar char="••"/>
          </a:pPr>
          <a:r>
            <a:rPr lang="en-CA" sz="1400" kern="1200" dirty="0" smtClean="0"/>
            <a:t>There is a City of Edmonton no smoking sign mounted to the back of the rink rules sign.</a:t>
          </a:r>
          <a:endParaRPr lang="en-US" sz="1400" kern="1200" dirty="0"/>
        </a:p>
      </dsp:txBody>
      <dsp:txXfrm>
        <a:off x="3325556" y="749442"/>
        <a:ext cx="3778770" cy="2880532"/>
      </dsp:txXfrm>
    </dsp:sp>
    <dsp:sp modelId="{3A8B6B1B-73B2-4147-98EB-38164F89F22A}">
      <dsp:nvSpPr>
        <dsp:cNvPr id="0" name=""/>
        <dsp:cNvSpPr/>
      </dsp:nvSpPr>
      <dsp:spPr>
        <a:xfrm>
          <a:off x="838204" y="228596"/>
          <a:ext cx="2195066" cy="221912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1159664" y="553579"/>
        <a:ext cx="1552146" cy="15691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78A65-5C27-4057-A00C-D52CAE13F59B}">
      <dsp:nvSpPr>
        <dsp:cNvPr id="0" name=""/>
        <dsp:cNvSpPr/>
      </dsp:nvSpPr>
      <dsp:spPr>
        <a:xfrm>
          <a:off x="2605790" y="749442"/>
          <a:ext cx="4498536" cy="2880532"/>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t" anchorCtr="0">
          <a:noAutofit/>
        </a:bodyPr>
        <a:lstStyle/>
        <a:p>
          <a:pPr lvl="0" algn="l" defTabSz="800100" rtl="0">
            <a:lnSpc>
              <a:spcPct val="90000"/>
            </a:lnSpc>
            <a:spcBef>
              <a:spcPct val="0"/>
            </a:spcBef>
            <a:spcAft>
              <a:spcPct val="35000"/>
            </a:spcAft>
          </a:pPr>
          <a:r>
            <a:rPr lang="en-CA" sz="1800" kern="1200" dirty="0" smtClean="0"/>
            <a:t>Drugs and Alcohol</a:t>
          </a:r>
          <a:endParaRPr lang="en-US" sz="1800" kern="1200" dirty="0"/>
        </a:p>
        <a:p>
          <a:pPr marL="114300" lvl="1" indent="-114300" algn="l" defTabSz="622300" rtl="0">
            <a:lnSpc>
              <a:spcPct val="90000"/>
            </a:lnSpc>
            <a:spcBef>
              <a:spcPct val="0"/>
            </a:spcBef>
            <a:spcAft>
              <a:spcPct val="15000"/>
            </a:spcAft>
            <a:buChar char="••"/>
          </a:pPr>
          <a:r>
            <a:rPr lang="en-US" sz="1400" kern="1200" dirty="0" smtClean="0"/>
            <a:t>Alcohol and illegal substances are not permitted at the rink.</a:t>
          </a:r>
          <a:endParaRPr lang="en-US" sz="1400" kern="1200" dirty="0"/>
        </a:p>
        <a:p>
          <a:pPr marL="114300" lvl="1" indent="-114300" algn="l" defTabSz="622300" rtl="0">
            <a:lnSpc>
              <a:spcPct val="90000"/>
            </a:lnSpc>
            <a:spcBef>
              <a:spcPct val="0"/>
            </a:spcBef>
            <a:spcAft>
              <a:spcPct val="15000"/>
            </a:spcAft>
            <a:buChar char="••"/>
          </a:pPr>
          <a:r>
            <a:rPr lang="en-CA" sz="1400" kern="1200" dirty="0" smtClean="0"/>
            <a:t>Call the Facilities Director immediately when a situation arises.</a:t>
          </a:r>
          <a:endParaRPr lang="en-US" sz="1400" kern="1200" dirty="0"/>
        </a:p>
      </dsp:txBody>
      <dsp:txXfrm>
        <a:off x="3325556" y="749442"/>
        <a:ext cx="3778770" cy="2880532"/>
      </dsp:txXfrm>
    </dsp:sp>
    <dsp:sp modelId="{3A8B6B1B-73B2-4147-98EB-38164F89F22A}">
      <dsp:nvSpPr>
        <dsp:cNvPr id="0" name=""/>
        <dsp:cNvSpPr/>
      </dsp:nvSpPr>
      <dsp:spPr>
        <a:xfrm>
          <a:off x="838204" y="228596"/>
          <a:ext cx="2195066" cy="221912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1159664" y="553579"/>
        <a:ext cx="1552146" cy="15691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78A65-5C27-4057-A00C-D52CAE13F59B}">
      <dsp:nvSpPr>
        <dsp:cNvPr id="0" name=""/>
        <dsp:cNvSpPr/>
      </dsp:nvSpPr>
      <dsp:spPr>
        <a:xfrm>
          <a:off x="2605790" y="749442"/>
          <a:ext cx="4498536" cy="2880532"/>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t" anchorCtr="0">
          <a:noAutofit/>
        </a:bodyPr>
        <a:lstStyle/>
        <a:p>
          <a:pPr lvl="0" algn="l" defTabSz="800100" rtl="0">
            <a:lnSpc>
              <a:spcPct val="90000"/>
            </a:lnSpc>
            <a:spcBef>
              <a:spcPct val="0"/>
            </a:spcBef>
            <a:spcAft>
              <a:spcPct val="35000"/>
            </a:spcAft>
          </a:pPr>
          <a:r>
            <a:rPr lang="en-US" sz="1800" kern="1200" dirty="0" smtClean="0"/>
            <a:t>Emergency Equipment</a:t>
          </a:r>
          <a:endParaRPr lang="en-US" sz="1800" kern="1200" dirty="0"/>
        </a:p>
        <a:p>
          <a:pPr marL="114300" lvl="1" indent="-114300" algn="l" defTabSz="622300" rtl="0">
            <a:lnSpc>
              <a:spcPct val="90000"/>
            </a:lnSpc>
            <a:spcBef>
              <a:spcPct val="0"/>
            </a:spcBef>
            <a:spcAft>
              <a:spcPct val="15000"/>
            </a:spcAft>
            <a:buChar char="••"/>
          </a:pPr>
          <a:r>
            <a:rPr lang="en-US" sz="1400" kern="1200" dirty="0" smtClean="0"/>
            <a:t>A First Aid kit is located in the skate shack office.</a:t>
          </a:r>
          <a:endParaRPr lang="en-US" sz="1400" kern="1200" dirty="0"/>
        </a:p>
        <a:p>
          <a:pPr marL="114300" lvl="1" indent="-114300" algn="l" defTabSz="622300" rtl="0">
            <a:lnSpc>
              <a:spcPct val="90000"/>
            </a:lnSpc>
            <a:spcBef>
              <a:spcPct val="0"/>
            </a:spcBef>
            <a:spcAft>
              <a:spcPct val="15000"/>
            </a:spcAft>
            <a:buChar char="••"/>
          </a:pPr>
          <a:r>
            <a:rPr lang="en-CA" sz="1400" kern="1200" dirty="0" smtClean="0"/>
            <a:t>Fire extinguishers are located in the skate shack and equipment storage shed.  Do not attempt to put out large fires.  Get everyone to a safe distance, call 911, and then notify the Facilities Director</a:t>
          </a:r>
          <a:r>
            <a:rPr lang="en-CA" sz="1400" kern="1200" dirty="0" smtClean="0"/>
            <a:t>.  Fire Station #28 is located very close by in Rutherford.</a:t>
          </a:r>
          <a:endParaRPr lang="en-US" sz="1400" kern="1200" dirty="0"/>
        </a:p>
      </dsp:txBody>
      <dsp:txXfrm>
        <a:off x="3325556" y="749442"/>
        <a:ext cx="3778770" cy="2880532"/>
      </dsp:txXfrm>
    </dsp:sp>
    <dsp:sp modelId="{3A8B6B1B-73B2-4147-98EB-38164F89F22A}">
      <dsp:nvSpPr>
        <dsp:cNvPr id="0" name=""/>
        <dsp:cNvSpPr/>
      </dsp:nvSpPr>
      <dsp:spPr>
        <a:xfrm>
          <a:off x="838204" y="228596"/>
          <a:ext cx="2195066" cy="221912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1159664" y="553579"/>
        <a:ext cx="1552146" cy="15691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78A65-5C27-4057-A00C-D52CAE13F59B}">
      <dsp:nvSpPr>
        <dsp:cNvPr id="0" name=""/>
        <dsp:cNvSpPr/>
      </dsp:nvSpPr>
      <dsp:spPr>
        <a:xfrm>
          <a:off x="2605790" y="749442"/>
          <a:ext cx="4498536" cy="2880532"/>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t" anchorCtr="0">
          <a:noAutofit/>
        </a:bodyPr>
        <a:lstStyle/>
        <a:p>
          <a:pPr lvl="0" algn="l" defTabSz="800100" rtl="0">
            <a:lnSpc>
              <a:spcPct val="90000"/>
            </a:lnSpc>
            <a:spcBef>
              <a:spcPct val="0"/>
            </a:spcBef>
            <a:spcAft>
              <a:spcPct val="35000"/>
            </a:spcAft>
          </a:pPr>
          <a:r>
            <a:rPr lang="en-US" sz="1800" kern="1200" dirty="0" smtClean="0"/>
            <a:t>Safety Gear</a:t>
          </a:r>
          <a:endParaRPr lang="en-US" sz="1800" kern="1200" dirty="0"/>
        </a:p>
        <a:p>
          <a:pPr marL="114300" lvl="1" indent="-114300" algn="l" defTabSz="622300" rtl="0">
            <a:lnSpc>
              <a:spcPct val="90000"/>
            </a:lnSpc>
            <a:spcBef>
              <a:spcPct val="0"/>
            </a:spcBef>
            <a:spcAft>
              <a:spcPct val="15000"/>
            </a:spcAft>
            <a:buChar char="••"/>
          </a:pPr>
          <a:r>
            <a:rPr lang="en-CA" sz="1400" kern="1200" dirty="0" smtClean="0"/>
            <a:t>Hearing and eye protection is available in the storage shed.</a:t>
          </a:r>
          <a:endParaRPr lang="en-US" sz="1400" kern="1200" dirty="0"/>
        </a:p>
        <a:p>
          <a:pPr marL="114300" lvl="1" indent="-114300" algn="l" defTabSz="622300" rtl="0">
            <a:lnSpc>
              <a:spcPct val="90000"/>
            </a:lnSpc>
            <a:spcBef>
              <a:spcPct val="0"/>
            </a:spcBef>
            <a:spcAft>
              <a:spcPct val="15000"/>
            </a:spcAft>
            <a:buChar char="••"/>
          </a:pPr>
          <a:r>
            <a:rPr lang="en-US" sz="1400" kern="1200" dirty="0" smtClean="0"/>
            <a:t>Hearing protection is mandatory when using a snow blower, snow sweeper, or leaf blower.</a:t>
          </a:r>
          <a:endParaRPr lang="en-US" sz="1400" kern="1200" dirty="0"/>
        </a:p>
        <a:p>
          <a:pPr marL="114300" lvl="1" indent="-114300" algn="l" defTabSz="622300" rtl="0">
            <a:lnSpc>
              <a:spcPct val="90000"/>
            </a:lnSpc>
            <a:spcBef>
              <a:spcPct val="0"/>
            </a:spcBef>
            <a:spcAft>
              <a:spcPct val="15000"/>
            </a:spcAft>
            <a:buChar char="••"/>
          </a:pPr>
          <a:r>
            <a:rPr lang="en-CA" sz="1400" kern="1200" dirty="0" smtClean="0"/>
            <a:t>Eye protection </a:t>
          </a:r>
          <a:r>
            <a:rPr lang="en-CA" sz="1400" kern="1200" dirty="0" smtClean="0"/>
            <a:t>should be worn while handling fuel.</a:t>
          </a:r>
          <a:endParaRPr lang="en-US" sz="1400" kern="1200" dirty="0"/>
        </a:p>
        <a:p>
          <a:pPr marL="114300" lvl="1" indent="-114300" algn="l" defTabSz="622300" rtl="0">
            <a:lnSpc>
              <a:spcPct val="90000"/>
            </a:lnSpc>
            <a:spcBef>
              <a:spcPct val="0"/>
            </a:spcBef>
            <a:spcAft>
              <a:spcPct val="15000"/>
            </a:spcAft>
            <a:buChar char="••"/>
          </a:pPr>
          <a:r>
            <a:rPr lang="en-CA" sz="1400" kern="1200" dirty="0" smtClean="0"/>
            <a:t>Spikes that can be stretched over top of footwear are available in the skate shack office.</a:t>
          </a:r>
          <a:endParaRPr lang="en-US" sz="1400" kern="1200" dirty="0"/>
        </a:p>
        <a:p>
          <a:pPr marL="114300" lvl="1" indent="-114300" algn="l" defTabSz="622300" rtl="0">
            <a:lnSpc>
              <a:spcPct val="90000"/>
            </a:lnSpc>
            <a:spcBef>
              <a:spcPct val="0"/>
            </a:spcBef>
            <a:spcAft>
              <a:spcPct val="15000"/>
            </a:spcAft>
            <a:buChar char="••"/>
          </a:pPr>
          <a:r>
            <a:rPr lang="en-CA" sz="1400" kern="1200" dirty="0" smtClean="0"/>
            <a:t>Boots or shoes with good grips are strongly recommended.</a:t>
          </a:r>
          <a:endParaRPr lang="en-US" sz="1400" kern="1200" dirty="0"/>
        </a:p>
      </dsp:txBody>
      <dsp:txXfrm>
        <a:off x="3325556" y="749442"/>
        <a:ext cx="3778770" cy="2880532"/>
      </dsp:txXfrm>
    </dsp:sp>
    <dsp:sp modelId="{3A8B6B1B-73B2-4147-98EB-38164F89F22A}">
      <dsp:nvSpPr>
        <dsp:cNvPr id="0" name=""/>
        <dsp:cNvSpPr/>
      </dsp:nvSpPr>
      <dsp:spPr>
        <a:xfrm>
          <a:off x="838204" y="228596"/>
          <a:ext cx="2195066" cy="221912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1159664" y="553579"/>
        <a:ext cx="1552146" cy="15691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78A65-5C27-4057-A00C-D52CAE13F59B}">
      <dsp:nvSpPr>
        <dsp:cNvPr id="0" name=""/>
        <dsp:cNvSpPr/>
      </dsp:nvSpPr>
      <dsp:spPr>
        <a:xfrm>
          <a:off x="2605790" y="749442"/>
          <a:ext cx="4498536" cy="2880532"/>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t" anchorCtr="0">
          <a:noAutofit/>
        </a:bodyPr>
        <a:lstStyle/>
        <a:p>
          <a:pPr lvl="0" algn="l" defTabSz="800100" rtl="0">
            <a:lnSpc>
              <a:spcPct val="90000"/>
            </a:lnSpc>
            <a:spcBef>
              <a:spcPct val="0"/>
            </a:spcBef>
            <a:spcAft>
              <a:spcPct val="35000"/>
            </a:spcAft>
          </a:pPr>
          <a:r>
            <a:rPr lang="en-US" sz="1800" kern="1200" dirty="0" smtClean="0"/>
            <a:t>Equipment Use</a:t>
          </a:r>
          <a:endParaRPr lang="en-US" sz="1800" kern="1200" dirty="0"/>
        </a:p>
        <a:p>
          <a:pPr marL="114300" lvl="1" indent="-114300" algn="l" defTabSz="622300" rtl="0">
            <a:lnSpc>
              <a:spcPct val="90000"/>
            </a:lnSpc>
            <a:spcBef>
              <a:spcPct val="0"/>
            </a:spcBef>
            <a:spcAft>
              <a:spcPct val="15000"/>
            </a:spcAft>
            <a:buChar char="••"/>
          </a:pPr>
          <a:r>
            <a:rPr lang="en-CA" sz="1400" kern="1200" dirty="0" smtClean="0"/>
            <a:t>Keep hands and feet away from moving parts.</a:t>
          </a:r>
          <a:endParaRPr lang="en-US" sz="1400" kern="1200" dirty="0"/>
        </a:p>
        <a:p>
          <a:pPr marL="114300" lvl="1" indent="-114300" algn="l" defTabSz="622300" rtl="0">
            <a:lnSpc>
              <a:spcPct val="90000"/>
            </a:lnSpc>
            <a:spcBef>
              <a:spcPct val="0"/>
            </a:spcBef>
            <a:spcAft>
              <a:spcPct val="15000"/>
            </a:spcAft>
            <a:buChar char="••"/>
          </a:pPr>
          <a:r>
            <a:rPr lang="en-US" sz="1400" kern="1200" dirty="0" smtClean="0"/>
            <a:t>The blowing or sweeping of snow should be stopped immediately when a member of the public approaches a rink attendant.</a:t>
          </a:r>
          <a:endParaRPr lang="en-US" sz="1400" kern="1200" dirty="0"/>
        </a:p>
        <a:p>
          <a:pPr marL="114300" lvl="1" indent="-114300" algn="l" defTabSz="622300" rtl="0">
            <a:lnSpc>
              <a:spcPct val="90000"/>
            </a:lnSpc>
            <a:spcBef>
              <a:spcPct val="0"/>
            </a:spcBef>
            <a:spcAft>
              <a:spcPct val="15000"/>
            </a:spcAft>
            <a:buChar char="••"/>
          </a:pPr>
          <a:r>
            <a:rPr lang="en-CA" sz="1400" kern="1200" dirty="0" smtClean="0"/>
            <a:t>Do not blow snow at a member of the public as a joke.  This is a bad idea for many reason. For example, snow may contain particles that could damage a person’s eyes.  A person may be knocked off their feet as well, potentially resulting in sprained or broken limb, or concussion.</a:t>
          </a:r>
          <a:endParaRPr lang="en-US" sz="1400" kern="1200" dirty="0"/>
        </a:p>
      </dsp:txBody>
      <dsp:txXfrm>
        <a:off x="3325556" y="749442"/>
        <a:ext cx="3778770" cy="2880532"/>
      </dsp:txXfrm>
    </dsp:sp>
    <dsp:sp modelId="{3A8B6B1B-73B2-4147-98EB-38164F89F22A}">
      <dsp:nvSpPr>
        <dsp:cNvPr id="0" name=""/>
        <dsp:cNvSpPr/>
      </dsp:nvSpPr>
      <dsp:spPr>
        <a:xfrm>
          <a:off x="838204" y="228596"/>
          <a:ext cx="2195066" cy="221912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1159664" y="553579"/>
        <a:ext cx="1552146" cy="156915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78A65-5C27-4057-A00C-D52CAE13F59B}">
      <dsp:nvSpPr>
        <dsp:cNvPr id="0" name=""/>
        <dsp:cNvSpPr/>
      </dsp:nvSpPr>
      <dsp:spPr>
        <a:xfrm>
          <a:off x="2605790" y="749442"/>
          <a:ext cx="4498536" cy="2880532"/>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t" anchorCtr="0">
          <a:noAutofit/>
        </a:bodyPr>
        <a:lstStyle/>
        <a:p>
          <a:pPr lvl="0" algn="l" defTabSz="800100" rtl="0">
            <a:lnSpc>
              <a:spcPct val="90000"/>
            </a:lnSpc>
            <a:spcBef>
              <a:spcPct val="0"/>
            </a:spcBef>
            <a:spcAft>
              <a:spcPct val="35000"/>
            </a:spcAft>
          </a:pPr>
          <a:r>
            <a:rPr lang="en-US" sz="1800" kern="1200" dirty="0" smtClean="0"/>
            <a:t>Malfunctioning Equipment?</a:t>
          </a:r>
          <a:endParaRPr lang="en-US" sz="1800" kern="1200" dirty="0"/>
        </a:p>
        <a:p>
          <a:pPr marL="114300" lvl="1" indent="-114300" algn="l" defTabSz="622300" rtl="0">
            <a:lnSpc>
              <a:spcPct val="90000"/>
            </a:lnSpc>
            <a:spcBef>
              <a:spcPct val="0"/>
            </a:spcBef>
            <a:spcAft>
              <a:spcPct val="15000"/>
            </a:spcAft>
            <a:buChar char="••"/>
          </a:pPr>
          <a:r>
            <a:rPr lang="en-US" sz="1400" kern="1200" dirty="0" smtClean="0"/>
            <a:t>The auger compartment of a blower, or brush compartment of a sweeper should never be cleared of snow without first turning off the equipment, shutting off the fuel supply, and removing the key.</a:t>
          </a:r>
          <a:endParaRPr lang="en-US" sz="1400" kern="1200" dirty="0"/>
        </a:p>
        <a:p>
          <a:pPr marL="114300" lvl="1" indent="-114300" algn="l" defTabSz="622300" rtl="0">
            <a:lnSpc>
              <a:spcPct val="90000"/>
            </a:lnSpc>
            <a:spcBef>
              <a:spcPct val="0"/>
            </a:spcBef>
            <a:spcAft>
              <a:spcPct val="15000"/>
            </a:spcAft>
            <a:buChar char="••"/>
          </a:pPr>
          <a:r>
            <a:rPr lang="en-CA" sz="1400" kern="1200" dirty="0" smtClean="0"/>
            <a:t>If machinery won’t start, or has any other issues, contact the Facilities Director immediately.</a:t>
          </a:r>
          <a:endParaRPr lang="en-US" sz="1400" kern="1200" dirty="0"/>
        </a:p>
        <a:p>
          <a:pPr marL="114300" lvl="1" indent="-114300" algn="l" defTabSz="622300" rtl="0">
            <a:lnSpc>
              <a:spcPct val="90000"/>
            </a:lnSpc>
            <a:spcBef>
              <a:spcPct val="0"/>
            </a:spcBef>
            <a:spcAft>
              <a:spcPct val="15000"/>
            </a:spcAft>
            <a:buChar char="••"/>
          </a:pPr>
          <a:r>
            <a:rPr lang="en-CA" sz="1400" kern="1200" dirty="0" smtClean="0"/>
            <a:t>Maintenance, such as the replacement of shear pin bolts, is to be done by the Facilities Director only.</a:t>
          </a:r>
          <a:endParaRPr lang="en-US" sz="1400" kern="1200" dirty="0"/>
        </a:p>
      </dsp:txBody>
      <dsp:txXfrm>
        <a:off x="3325556" y="749442"/>
        <a:ext cx="3778770" cy="2880532"/>
      </dsp:txXfrm>
    </dsp:sp>
    <dsp:sp modelId="{3A8B6B1B-73B2-4147-98EB-38164F89F22A}">
      <dsp:nvSpPr>
        <dsp:cNvPr id="0" name=""/>
        <dsp:cNvSpPr/>
      </dsp:nvSpPr>
      <dsp:spPr>
        <a:xfrm>
          <a:off x="838204" y="228596"/>
          <a:ext cx="2195066" cy="221912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1159664" y="553579"/>
        <a:ext cx="1552146" cy="156915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39F384-FA6C-49E7-AC41-420F21AB86A4}"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D7AB2-4FDD-43FC-84CE-46A4BDBE00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9F384-FA6C-49E7-AC41-420F21AB86A4}"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D7AB2-4FDD-43FC-84CE-46A4BDBE00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9F384-FA6C-49E7-AC41-420F21AB86A4}"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D7AB2-4FDD-43FC-84CE-46A4BDBE00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9F384-FA6C-49E7-AC41-420F21AB86A4}"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D7AB2-4FDD-43FC-84CE-46A4BDBE00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9F384-FA6C-49E7-AC41-420F21AB86A4}"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D7AB2-4FDD-43FC-84CE-46A4BDBE00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39F384-FA6C-49E7-AC41-420F21AB86A4}"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D7AB2-4FDD-43FC-84CE-46A4BDBE00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39F384-FA6C-49E7-AC41-420F21AB86A4}" type="datetimeFigureOut">
              <a:rPr lang="en-US" smtClean="0"/>
              <a:pPr/>
              <a:t>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2D7AB2-4FDD-43FC-84CE-46A4BDBE00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39F384-FA6C-49E7-AC41-420F21AB86A4}" type="datetimeFigureOut">
              <a:rPr lang="en-US" smtClean="0"/>
              <a:pPr/>
              <a:t>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2D7AB2-4FDD-43FC-84CE-46A4BDBE00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9F384-FA6C-49E7-AC41-420F21AB86A4}" type="datetimeFigureOut">
              <a:rPr lang="en-US" smtClean="0"/>
              <a:pPr/>
              <a:t>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2D7AB2-4FDD-43FC-84CE-46A4BDBE00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9F384-FA6C-49E7-AC41-420F21AB86A4}"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D7AB2-4FDD-43FC-84CE-46A4BDBE00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9F384-FA6C-49E7-AC41-420F21AB86A4}"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D7AB2-4FDD-43FC-84CE-46A4BDBE00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9F384-FA6C-49E7-AC41-420F21AB86A4}" type="datetimeFigureOut">
              <a:rPr lang="en-US" smtClean="0"/>
              <a:pPr/>
              <a:t>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D7AB2-4FDD-43FC-84CE-46A4BDBE00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8064" y="0"/>
            <a:ext cx="3995936" cy="1584000"/>
          </a:xfrm>
          <a:solidFill>
            <a:srgbClr val="0070C0"/>
          </a:solidFill>
        </p:spPr>
        <p:txBody>
          <a:bodyPr>
            <a:normAutofit/>
          </a:bodyPr>
          <a:lstStyle/>
          <a:p>
            <a:r>
              <a:rPr lang="en-CA" sz="2800" b="1" dirty="0" smtClean="0">
                <a:solidFill>
                  <a:schemeClr val="bg1"/>
                </a:solidFill>
              </a:rPr>
              <a:t>Allard Rink Attendant Safety &amp; Security Orientation</a:t>
            </a:r>
            <a:endParaRPr lang="en-US" sz="2800" b="1" dirty="0">
              <a:solidFill>
                <a:schemeClr val="bg1"/>
              </a:solidFill>
            </a:endParaRPr>
          </a:p>
        </p:txBody>
      </p:sp>
      <p:pic>
        <p:nvPicPr>
          <p:cNvPr id="1026" name="Picture 2" descr="Blackmud Creek Community League, Edmonton Alberta"/>
          <p:cNvPicPr>
            <a:picLocks noChangeAspect="1" noChangeArrowheads="1"/>
          </p:cNvPicPr>
          <p:nvPr/>
        </p:nvPicPr>
        <p:blipFill>
          <a:blip r:embed="rId2" cstate="print"/>
          <a:srcRect/>
          <a:stretch>
            <a:fillRect/>
          </a:stretch>
        </p:blipFill>
        <p:spPr bwMode="auto">
          <a:xfrm>
            <a:off x="0" y="0"/>
            <a:ext cx="5148064" cy="1588824"/>
          </a:xfrm>
          <a:prstGeom prst="rect">
            <a:avLst/>
          </a:prstGeom>
          <a:noFill/>
        </p:spPr>
      </p:pic>
      <p:sp>
        <p:nvSpPr>
          <p:cNvPr id="5" name="Title 1"/>
          <p:cNvSpPr txBox="1">
            <a:spLocks/>
          </p:cNvSpPr>
          <p:nvPr/>
        </p:nvSpPr>
        <p:spPr>
          <a:xfrm>
            <a:off x="5220072" y="6525344"/>
            <a:ext cx="3923928" cy="332656"/>
          </a:xfrm>
          <a:prstGeom prst="rect">
            <a:avLst/>
          </a:prstGeom>
          <a:solidFill>
            <a:schemeClr val="bg1">
              <a:lumMod val="85000"/>
            </a:schemeClr>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effectLst/>
                <a:uLnTx/>
                <a:uFillTx/>
                <a:latin typeface="+mj-lt"/>
                <a:ea typeface="+mj-ea"/>
                <a:cs typeface="+mj-cs"/>
              </a:rPr>
              <a:t>Page 1 of 12</a:t>
            </a:r>
            <a:endParaRPr kumimoji="0" lang="en-US" sz="2800" b="1" i="0" u="none" strike="noStrike" kern="1200" cap="none" spc="0" normalizeH="0" baseline="0" noProof="0" dirty="0" smtClean="0">
              <a:ln>
                <a:noFill/>
              </a:ln>
              <a:effectLst/>
              <a:uLnTx/>
              <a:uFillTx/>
              <a:latin typeface="+mj-lt"/>
              <a:ea typeface="+mj-ea"/>
              <a:cs typeface="+mj-cs"/>
            </a:endParaRPr>
          </a:p>
        </p:txBody>
      </p:sp>
      <p:sp>
        <p:nvSpPr>
          <p:cNvPr id="8" name="Title 1"/>
          <p:cNvSpPr txBox="1">
            <a:spLocks/>
          </p:cNvSpPr>
          <p:nvPr/>
        </p:nvSpPr>
        <p:spPr>
          <a:xfrm>
            <a:off x="0" y="6525344"/>
            <a:ext cx="5255568" cy="332656"/>
          </a:xfrm>
          <a:prstGeom prst="rect">
            <a:avLst/>
          </a:prstGeom>
          <a:solidFill>
            <a:srgbClr val="0070C0"/>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solidFill>
                  <a:schemeClr val="bg1"/>
                </a:solidFill>
                <a:effectLst/>
                <a:uLnTx/>
                <a:uFillTx/>
                <a:latin typeface="+mj-lt"/>
                <a:ea typeface="+mj-ea"/>
                <a:cs typeface="+mj-cs"/>
              </a:rPr>
              <a:t>Revision </a:t>
            </a:r>
            <a:r>
              <a:rPr kumimoji="0" lang="en-CA" sz="2800" b="1" i="0" u="none" strike="noStrike" kern="1200" cap="none" spc="0" normalizeH="0" baseline="0" noProof="0" dirty="0" smtClean="0">
                <a:ln>
                  <a:noFill/>
                </a:ln>
                <a:solidFill>
                  <a:schemeClr val="bg1"/>
                </a:solidFill>
                <a:effectLst/>
                <a:uLnTx/>
                <a:uFillTx/>
                <a:latin typeface="+mj-lt"/>
                <a:ea typeface="+mj-ea"/>
                <a:cs typeface="+mj-cs"/>
              </a:rPr>
              <a:t>#3 – December 28, 2015 </a:t>
            </a:r>
            <a:r>
              <a:rPr kumimoji="0" lang="en-CA" sz="2800" b="1" i="0" u="none" strike="noStrike" kern="1200" cap="none" spc="0" normalizeH="0" baseline="0" noProof="0" dirty="0" smtClean="0">
                <a:ln>
                  <a:noFill/>
                </a:ln>
                <a:solidFill>
                  <a:schemeClr val="bg1"/>
                </a:solidFill>
                <a:effectLst/>
                <a:uLnTx/>
                <a:uFillTx/>
                <a:latin typeface="+mj-lt"/>
                <a:ea typeface="+mj-ea"/>
                <a:cs typeface="+mj-cs"/>
              </a:rPr>
              <a:t>– Rob Powell</a:t>
            </a:r>
            <a:endParaRPr kumimoji="0" lang="en-US" sz="2800" b="1"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9" name="Text Box 2"/>
          <p:cNvSpPr txBox="1">
            <a:spLocks noChangeArrowheads="1"/>
          </p:cNvSpPr>
          <p:nvPr/>
        </p:nvSpPr>
        <p:spPr bwMode="auto">
          <a:xfrm>
            <a:off x="609600" y="1697434"/>
            <a:ext cx="7391400" cy="579438"/>
          </a:xfrm>
          <a:prstGeom prst="rect">
            <a:avLst/>
          </a:prstGeom>
          <a:noFill/>
          <a:ln w="9525">
            <a:noFill/>
            <a:miter lim="800000"/>
            <a:headEnd/>
            <a:tailEnd/>
          </a:ln>
        </p:spPr>
        <p:txBody>
          <a:bodyPr>
            <a:spAutoFit/>
          </a:bodyPr>
          <a:lstStyle/>
          <a:p>
            <a:r>
              <a:rPr lang="en-US" sz="3200" b="1" dirty="0">
                <a:solidFill>
                  <a:srgbClr val="1B98E1"/>
                </a:solidFill>
              </a:rPr>
              <a:t>Purpose</a:t>
            </a:r>
            <a:endParaRPr lang="en-US" sz="3200" dirty="0"/>
          </a:p>
        </p:txBody>
      </p:sp>
      <p:graphicFrame>
        <p:nvGraphicFramePr>
          <p:cNvPr id="16" name="Diagram 15"/>
          <p:cNvGraphicFramePr/>
          <p:nvPr/>
        </p:nvGraphicFramePr>
        <p:xfrm>
          <a:off x="609600" y="2401342"/>
          <a:ext cx="7924800" cy="3763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8064" y="0"/>
            <a:ext cx="3995936" cy="1584000"/>
          </a:xfrm>
          <a:solidFill>
            <a:srgbClr val="0070C0"/>
          </a:solidFill>
        </p:spPr>
        <p:txBody>
          <a:bodyPr>
            <a:normAutofit/>
          </a:bodyPr>
          <a:lstStyle/>
          <a:p>
            <a:r>
              <a:rPr lang="en-CA" sz="2800" b="1" dirty="0" smtClean="0">
                <a:solidFill>
                  <a:schemeClr val="bg1"/>
                </a:solidFill>
              </a:rPr>
              <a:t>Allard Rink Attendant Safety &amp; Security Orientation</a:t>
            </a:r>
            <a:endParaRPr lang="en-US" sz="2800" b="1" dirty="0">
              <a:solidFill>
                <a:schemeClr val="bg1"/>
              </a:solidFill>
            </a:endParaRPr>
          </a:p>
        </p:txBody>
      </p:sp>
      <p:pic>
        <p:nvPicPr>
          <p:cNvPr id="1026" name="Picture 2" descr="Blackmud Creek Community League, Edmonton Alberta"/>
          <p:cNvPicPr>
            <a:picLocks noChangeAspect="1" noChangeArrowheads="1"/>
          </p:cNvPicPr>
          <p:nvPr/>
        </p:nvPicPr>
        <p:blipFill>
          <a:blip r:embed="rId2" cstate="print"/>
          <a:srcRect/>
          <a:stretch>
            <a:fillRect/>
          </a:stretch>
        </p:blipFill>
        <p:spPr bwMode="auto">
          <a:xfrm>
            <a:off x="0" y="0"/>
            <a:ext cx="5148064" cy="1588824"/>
          </a:xfrm>
          <a:prstGeom prst="rect">
            <a:avLst/>
          </a:prstGeom>
          <a:noFill/>
        </p:spPr>
      </p:pic>
      <p:sp>
        <p:nvSpPr>
          <p:cNvPr id="5" name="Title 1"/>
          <p:cNvSpPr txBox="1">
            <a:spLocks/>
          </p:cNvSpPr>
          <p:nvPr/>
        </p:nvSpPr>
        <p:spPr>
          <a:xfrm>
            <a:off x="5220072" y="6525344"/>
            <a:ext cx="3923928" cy="332656"/>
          </a:xfrm>
          <a:prstGeom prst="rect">
            <a:avLst/>
          </a:prstGeom>
          <a:solidFill>
            <a:schemeClr val="bg1">
              <a:lumMod val="85000"/>
            </a:schemeClr>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effectLst/>
                <a:uLnTx/>
                <a:uFillTx/>
                <a:latin typeface="+mj-lt"/>
                <a:ea typeface="+mj-ea"/>
                <a:cs typeface="+mj-cs"/>
              </a:rPr>
              <a:t>Page 10 of 12</a:t>
            </a:r>
            <a:endParaRPr kumimoji="0" lang="en-US" sz="2800" b="1" i="0" u="none" strike="noStrike" kern="1200" cap="none" spc="0" normalizeH="0" baseline="0" noProof="0" dirty="0" smtClean="0">
              <a:ln>
                <a:noFill/>
              </a:ln>
              <a:effectLst/>
              <a:uLnTx/>
              <a:uFillTx/>
              <a:latin typeface="+mj-lt"/>
              <a:ea typeface="+mj-ea"/>
              <a:cs typeface="+mj-cs"/>
            </a:endParaRPr>
          </a:p>
        </p:txBody>
      </p:sp>
      <p:sp>
        <p:nvSpPr>
          <p:cNvPr id="8" name="Title 1"/>
          <p:cNvSpPr txBox="1">
            <a:spLocks/>
          </p:cNvSpPr>
          <p:nvPr/>
        </p:nvSpPr>
        <p:spPr>
          <a:xfrm>
            <a:off x="0" y="6525344"/>
            <a:ext cx="5255568" cy="332656"/>
          </a:xfrm>
          <a:prstGeom prst="rect">
            <a:avLst/>
          </a:prstGeom>
          <a:solidFill>
            <a:srgbClr val="0070C0"/>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solidFill>
                  <a:schemeClr val="bg1"/>
                </a:solidFill>
                <a:effectLst/>
                <a:uLnTx/>
                <a:uFillTx/>
                <a:latin typeface="+mj-lt"/>
                <a:ea typeface="+mj-ea"/>
                <a:cs typeface="+mj-cs"/>
              </a:rPr>
              <a:t>Revision #3 – December 28, 2015 – Rob Powell</a:t>
            </a:r>
            <a:endParaRPr kumimoji="0" lang="en-US" sz="2800" b="1"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9" name="Text Box 2"/>
          <p:cNvSpPr txBox="1">
            <a:spLocks noChangeArrowheads="1"/>
          </p:cNvSpPr>
          <p:nvPr/>
        </p:nvSpPr>
        <p:spPr bwMode="auto">
          <a:xfrm>
            <a:off x="609600" y="1697434"/>
            <a:ext cx="7391400" cy="584775"/>
          </a:xfrm>
          <a:prstGeom prst="rect">
            <a:avLst/>
          </a:prstGeom>
          <a:noFill/>
          <a:ln w="9525">
            <a:noFill/>
            <a:miter lim="800000"/>
            <a:headEnd/>
            <a:tailEnd/>
          </a:ln>
        </p:spPr>
        <p:txBody>
          <a:bodyPr>
            <a:spAutoFit/>
          </a:bodyPr>
          <a:lstStyle/>
          <a:p>
            <a:r>
              <a:rPr lang="en-CA" sz="3200" b="1" dirty="0" smtClean="0">
                <a:solidFill>
                  <a:srgbClr val="1B98E1"/>
                </a:solidFill>
              </a:rPr>
              <a:t>Equipment Maintenance</a:t>
            </a:r>
            <a:endParaRPr lang="en-US" sz="3200" dirty="0"/>
          </a:p>
        </p:txBody>
      </p:sp>
      <p:graphicFrame>
        <p:nvGraphicFramePr>
          <p:cNvPr id="7" name="Diagram 6"/>
          <p:cNvGraphicFramePr/>
          <p:nvPr/>
        </p:nvGraphicFramePr>
        <p:xfrm>
          <a:off x="838200" y="2286000"/>
          <a:ext cx="7467600" cy="3763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7" name="Picture 3" descr="C:\Users\rpowell\AppData\Local\Microsoft\Windows\Temporary Internet Files\Content.IE5\IJVPM2I9\MC900431613[1].png"/>
          <p:cNvPicPr>
            <a:picLocks noChangeAspect="1" noChangeArrowheads="1"/>
          </p:cNvPicPr>
          <p:nvPr/>
        </p:nvPicPr>
        <p:blipFill>
          <a:blip r:embed="rId8" cstate="print"/>
          <a:srcRect/>
          <a:stretch>
            <a:fillRect/>
          </a:stretch>
        </p:blipFill>
        <p:spPr bwMode="auto">
          <a:xfrm>
            <a:off x="1835696" y="2708920"/>
            <a:ext cx="1828572" cy="182857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8064" y="0"/>
            <a:ext cx="3995936" cy="1584000"/>
          </a:xfrm>
          <a:solidFill>
            <a:srgbClr val="0070C0"/>
          </a:solidFill>
        </p:spPr>
        <p:txBody>
          <a:bodyPr>
            <a:normAutofit/>
          </a:bodyPr>
          <a:lstStyle/>
          <a:p>
            <a:r>
              <a:rPr lang="en-CA" sz="2800" b="1" dirty="0" smtClean="0">
                <a:solidFill>
                  <a:schemeClr val="bg1"/>
                </a:solidFill>
              </a:rPr>
              <a:t>Allard Rink Attendant Safety &amp; Security Orientation</a:t>
            </a:r>
            <a:endParaRPr lang="en-US" sz="2800" b="1" dirty="0">
              <a:solidFill>
                <a:schemeClr val="bg1"/>
              </a:solidFill>
            </a:endParaRPr>
          </a:p>
        </p:txBody>
      </p:sp>
      <p:pic>
        <p:nvPicPr>
          <p:cNvPr id="1026" name="Picture 2" descr="Blackmud Creek Community League, Edmonton Alberta"/>
          <p:cNvPicPr>
            <a:picLocks noChangeAspect="1" noChangeArrowheads="1"/>
          </p:cNvPicPr>
          <p:nvPr/>
        </p:nvPicPr>
        <p:blipFill>
          <a:blip r:embed="rId2" cstate="print"/>
          <a:srcRect/>
          <a:stretch>
            <a:fillRect/>
          </a:stretch>
        </p:blipFill>
        <p:spPr bwMode="auto">
          <a:xfrm>
            <a:off x="0" y="0"/>
            <a:ext cx="5148064" cy="1588824"/>
          </a:xfrm>
          <a:prstGeom prst="rect">
            <a:avLst/>
          </a:prstGeom>
          <a:noFill/>
        </p:spPr>
      </p:pic>
      <p:sp>
        <p:nvSpPr>
          <p:cNvPr id="5" name="Title 1"/>
          <p:cNvSpPr txBox="1">
            <a:spLocks/>
          </p:cNvSpPr>
          <p:nvPr/>
        </p:nvSpPr>
        <p:spPr>
          <a:xfrm>
            <a:off x="5220072" y="6525344"/>
            <a:ext cx="3923928" cy="332656"/>
          </a:xfrm>
          <a:prstGeom prst="rect">
            <a:avLst/>
          </a:prstGeom>
          <a:solidFill>
            <a:schemeClr val="bg1">
              <a:lumMod val="85000"/>
            </a:schemeClr>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effectLst/>
                <a:uLnTx/>
                <a:uFillTx/>
                <a:latin typeface="+mj-lt"/>
                <a:ea typeface="+mj-ea"/>
                <a:cs typeface="+mj-cs"/>
              </a:rPr>
              <a:t>Page 11 of 12</a:t>
            </a:r>
            <a:endParaRPr kumimoji="0" lang="en-US" sz="2800" b="1" i="0" u="none" strike="noStrike" kern="1200" cap="none" spc="0" normalizeH="0" baseline="0" noProof="0" dirty="0" smtClean="0">
              <a:ln>
                <a:noFill/>
              </a:ln>
              <a:effectLst/>
              <a:uLnTx/>
              <a:uFillTx/>
              <a:latin typeface="+mj-lt"/>
              <a:ea typeface="+mj-ea"/>
              <a:cs typeface="+mj-cs"/>
            </a:endParaRPr>
          </a:p>
        </p:txBody>
      </p:sp>
      <p:sp>
        <p:nvSpPr>
          <p:cNvPr id="8" name="Title 1"/>
          <p:cNvSpPr txBox="1">
            <a:spLocks/>
          </p:cNvSpPr>
          <p:nvPr/>
        </p:nvSpPr>
        <p:spPr>
          <a:xfrm>
            <a:off x="0" y="6525344"/>
            <a:ext cx="5255568" cy="332656"/>
          </a:xfrm>
          <a:prstGeom prst="rect">
            <a:avLst/>
          </a:prstGeom>
          <a:solidFill>
            <a:srgbClr val="0070C0"/>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solidFill>
                  <a:schemeClr val="bg1"/>
                </a:solidFill>
                <a:effectLst/>
                <a:uLnTx/>
                <a:uFillTx/>
                <a:latin typeface="+mj-lt"/>
                <a:ea typeface="+mj-ea"/>
                <a:cs typeface="+mj-cs"/>
              </a:rPr>
              <a:t>Revision #3 – December 28, 2015 – Rob Powell</a:t>
            </a:r>
            <a:endParaRPr kumimoji="0" lang="en-US" sz="2800" b="1"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9" name="Text Box 2"/>
          <p:cNvSpPr txBox="1">
            <a:spLocks noChangeArrowheads="1"/>
          </p:cNvSpPr>
          <p:nvPr/>
        </p:nvSpPr>
        <p:spPr bwMode="auto">
          <a:xfrm>
            <a:off x="609600" y="1697434"/>
            <a:ext cx="7391400" cy="584775"/>
          </a:xfrm>
          <a:prstGeom prst="rect">
            <a:avLst/>
          </a:prstGeom>
          <a:noFill/>
          <a:ln w="9525">
            <a:noFill/>
            <a:miter lim="800000"/>
            <a:headEnd/>
            <a:tailEnd/>
          </a:ln>
        </p:spPr>
        <p:txBody>
          <a:bodyPr>
            <a:spAutoFit/>
          </a:bodyPr>
          <a:lstStyle/>
          <a:p>
            <a:r>
              <a:rPr lang="en-CA" sz="3200" b="1" dirty="0" smtClean="0">
                <a:solidFill>
                  <a:srgbClr val="1B98E1"/>
                </a:solidFill>
              </a:rPr>
              <a:t>Fuel</a:t>
            </a:r>
            <a:endParaRPr lang="en-US" sz="3200" dirty="0"/>
          </a:p>
        </p:txBody>
      </p:sp>
      <p:graphicFrame>
        <p:nvGraphicFramePr>
          <p:cNvPr id="7" name="Diagram 6"/>
          <p:cNvGraphicFramePr/>
          <p:nvPr/>
        </p:nvGraphicFramePr>
        <p:xfrm>
          <a:off x="838200" y="2286000"/>
          <a:ext cx="7467600" cy="3763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86" name="Picture 62" descr="C:\Users\rpowell\AppData\Local\Microsoft\Windows\Temporary Internet Files\Content.IE5\H42R5T5G\MC900391590[1].wmf"/>
          <p:cNvPicPr>
            <a:picLocks noChangeAspect="1" noChangeArrowheads="1"/>
          </p:cNvPicPr>
          <p:nvPr/>
        </p:nvPicPr>
        <p:blipFill>
          <a:blip r:embed="rId8" cstate="print"/>
          <a:srcRect/>
          <a:stretch>
            <a:fillRect/>
          </a:stretch>
        </p:blipFill>
        <p:spPr bwMode="auto">
          <a:xfrm>
            <a:off x="1979712" y="2924944"/>
            <a:ext cx="1561984" cy="144016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8064" y="0"/>
            <a:ext cx="3995936" cy="1584000"/>
          </a:xfrm>
          <a:solidFill>
            <a:srgbClr val="0070C0"/>
          </a:solidFill>
        </p:spPr>
        <p:txBody>
          <a:bodyPr>
            <a:normAutofit/>
          </a:bodyPr>
          <a:lstStyle/>
          <a:p>
            <a:r>
              <a:rPr lang="en-CA" sz="2800" b="1" dirty="0" smtClean="0">
                <a:solidFill>
                  <a:schemeClr val="bg1"/>
                </a:solidFill>
              </a:rPr>
              <a:t>Allard Rink Attendant Safety &amp; Security Orientation</a:t>
            </a:r>
            <a:endParaRPr lang="en-US" sz="2800" b="1" dirty="0">
              <a:solidFill>
                <a:schemeClr val="bg1"/>
              </a:solidFill>
            </a:endParaRPr>
          </a:p>
        </p:txBody>
      </p:sp>
      <p:pic>
        <p:nvPicPr>
          <p:cNvPr id="1026" name="Picture 2" descr="Blackmud Creek Community League, Edmonton Alberta"/>
          <p:cNvPicPr>
            <a:picLocks noChangeAspect="1" noChangeArrowheads="1"/>
          </p:cNvPicPr>
          <p:nvPr/>
        </p:nvPicPr>
        <p:blipFill>
          <a:blip r:embed="rId2" cstate="print"/>
          <a:srcRect/>
          <a:stretch>
            <a:fillRect/>
          </a:stretch>
        </p:blipFill>
        <p:spPr bwMode="auto">
          <a:xfrm>
            <a:off x="0" y="0"/>
            <a:ext cx="5148064" cy="1588824"/>
          </a:xfrm>
          <a:prstGeom prst="rect">
            <a:avLst/>
          </a:prstGeom>
          <a:noFill/>
        </p:spPr>
      </p:pic>
      <p:sp>
        <p:nvSpPr>
          <p:cNvPr id="5" name="Title 1"/>
          <p:cNvSpPr txBox="1">
            <a:spLocks/>
          </p:cNvSpPr>
          <p:nvPr/>
        </p:nvSpPr>
        <p:spPr>
          <a:xfrm>
            <a:off x="5220072" y="6525344"/>
            <a:ext cx="3923928" cy="332656"/>
          </a:xfrm>
          <a:prstGeom prst="rect">
            <a:avLst/>
          </a:prstGeom>
          <a:solidFill>
            <a:schemeClr val="bg1">
              <a:lumMod val="85000"/>
            </a:schemeClr>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effectLst/>
                <a:uLnTx/>
                <a:uFillTx/>
                <a:latin typeface="+mj-lt"/>
                <a:ea typeface="+mj-ea"/>
                <a:cs typeface="+mj-cs"/>
              </a:rPr>
              <a:t>Page 12 of 12</a:t>
            </a:r>
            <a:endParaRPr kumimoji="0" lang="en-US" sz="2800" b="1" i="0" u="none" strike="noStrike" kern="1200" cap="none" spc="0" normalizeH="0" baseline="0" noProof="0" dirty="0" smtClean="0">
              <a:ln>
                <a:noFill/>
              </a:ln>
              <a:effectLst/>
              <a:uLnTx/>
              <a:uFillTx/>
              <a:latin typeface="+mj-lt"/>
              <a:ea typeface="+mj-ea"/>
              <a:cs typeface="+mj-cs"/>
            </a:endParaRPr>
          </a:p>
        </p:txBody>
      </p:sp>
      <p:sp>
        <p:nvSpPr>
          <p:cNvPr id="8" name="Title 1"/>
          <p:cNvSpPr txBox="1">
            <a:spLocks/>
          </p:cNvSpPr>
          <p:nvPr/>
        </p:nvSpPr>
        <p:spPr>
          <a:xfrm>
            <a:off x="0" y="6525344"/>
            <a:ext cx="5255568" cy="332656"/>
          </a:xfrm>
          <a:prstGeom prst="rect">
            <a:avLst/>
          </a:prstGeom>
          <a:solidFill>
            <a:srgbClr val="0070C0"/>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solidFill>
                  <a:schemeClr val="bg1"/>
                </a:solidFill>
                <a:effectLst/>
                <a:uLnTx/>
                <a:uFillTx/>
                <a:latin typeface="+mj-lt"/>
                <a:ea typeface="+mj-ea"/>
                <a:cs typeface="+mj-cs"/>
              </a:rPr>
              <a:t>Revision #3 – December 28, 2015 – Rob Powell</a:t>
            </a:r>
            <a:endParaRPr kumimoji="0" lang="en-US" sz="2800" b="1"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9" name="Text Box 2"/>
          <p:cNvSpPr txBox="1">
            <a:spLocks noChangeArrowheads="1"/>
          </p:cNvSpPr>
          <p:nvPr/>
        </p:nvSpPr>
        <p:spPr bwMode="auto">
          <a:xfrm>
            <a:off x="609600" y="1697434"/>
            <a:ext cx="7391400" cy="584775"/>
          </a:xfrm>
          <a:prstGeom prst="rect">
            <a:avLst/>
          </a:prstGeom>
          <a:noFill/>
          <a:ln w="9525">
            <a:noFill/>
            <a:miter lim="800000"/>
            <a:headEnd/>
            <a:tailEnd/>
          </a:ln>
        </p:spPr>
        <p:txBody>
          <a:bodyPr>
            <a:spAutoFit/>
          </a:bodyPr>
          <a:lstStyle/>
          <a:p>
            <a:r>
              <a:rPr lang="en-CA" sz="3200" b="1" dirty="0" smtClean="0">
                <a:solidFill>
                  <a:srgbClr val="1B98E1"/>
                </a:solidFill>
              </a:rPr>
              <a:t>Reporting All Incidents</a:t>
            </a:r>
            <a:endParaRPr lang="en-US" sz="3200" dirty="0"/>
          </a:p>
        </p:txBody>
      </p:sp>
      <p:graphicFrame>
        <p:nvGraphicFramePr>
          <p:cNvPr id="7" name="Diagram 6"/>
          <p:cNvGraphicFramePr/>
          <p:nvPr/>
        </p:nvGraphicFramePr>
        <p:xfrm>
          <a:off x="838200" y="2286000"/>
          <a:ext cx="7467600" cy="3763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42" name="Picture 2" descr="C:\Users\rpowell\AppData\Local\Microsoft\Windows\Temporary Internet Files\Content.IE5\B1EB65BI\MC900432453[1].wmf"/>
          <p:cNvPicPr>
            <a:picLocks noChangeAspect="1" noChangeArrowheads="1"/>
          </p:cNvPicPr>
          <p:nvPr/>
        </p:nvPicPr>
        <p:blipFill>
          <a:blip r:embed="rId8" cstate="print"/>
          <a:srcRect/>
          <a:stretch>
            <a:fillRect/>
          </a:stretch>
        </p:blipFill>
        <p:spPr bwMode="auto">
          <a:xfrm>
            <a:off x="2123728" y="2924944"/>
            <a:ext cx="1369020" cy="151216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8064" y="0"/>
            <a:ext cx="3995936" cy="1584000"/>
          </a:xfrm>
          <a:solidFill>
            <a:srgbClr val="0070C0"/>
          </a:solidFill>
        </p:spPr>
        <p:txBody>
          <a:bodyPr>
            <a:normAutofit/>
          </a:bodyPr>
          <a:lstStyle/>
          <a:p>
            <a:r>
              <a:rPr lang="en-CA" sz="2800" b="1" dirty="0" smtClean="0">
                <a:solidFill>
                  <a:schemeClr val="bg1"/>
                </a:solidFill>
              </a:rPr>
              <a:t>Allard Rink Attendant Safety &amp; Security Orientation</a:t>
            </a:r>
            <a:endParaRPr lang="en-US" sz="2800" b="1" dirty="0">
              <a:solidFill>
                <a:schemeClr val="bg1"/>
              </a:solidFill>
            </a:endParaRPr>
          </a:p>
        </p:txBody>
      </p:sp>
      <p:pic>
        <p:nvPicPr>
          <p:cNvPr id="1026" name="Picture 2" descr="Blackmud Creek Community League, Edmonton Alberta"/>
          <p:cNvPicPr>
            <a:picLocks noChangeAspect="1" noChangeArrowheads="1"/>
          </p:cNvPicPr>
          <p:nvPr/>
        </p:nvPicPr>
        <p:blipFill>
          <a:blip r:embed="rId2" cstate="print"/>
          <a:srcRect/>
          <a:stretch>
            <a:fillRect/>
          </a:stretch>
        </p:blipFill>
        <p:spPr bwMode="auto">
          <a:xfrm>
            <a:off x="0" y="0"/>
            <a:ext cx="5148064" cy="1588824"/>
          </a:xfrm>
          <a:prstGeom prst="rect">
            <a:avLst/>
          </a:prstGeom>
          <a:noFill/>
        </p:spPr>
      </p:pic>
      <p:sp>
        <p:nvSpPr>
          <p:cNvPr id="5" name="Title 1"/>
          <p:cNvSpPr txBox="1">
            <a:spLocks/>
          </p:cNvSpPr>
          <p:nvPr/>
        </p:nvSpPr>
        <p:spPr>
          <a:xfrm>
            <a:off x="5220072" y="6525344"/>
            <a:ext cx="3923928" cy="332656"/>
          </a:xfrm>
          <a:prstGeom prst="rect">
            <a:avLst/>
          </a:prstGeom>
          <a:solidFill>
            <a:schemeClr val="bg1">
              <a:lumMod val="85000"/>
            </a:schemeClr>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effectLst/>
                <a:uLnTx/>
                <a:uFillTx/>
                <a:latin typeface="+mj-lt"/>
                <a:ea typeface="+mj-ea"/>
                <a:cs typeface="+mj-cs"/>
              </a:rPr>
              <a:t>Page 2 of 12</a:t>
            </a:r>
            <a:endParaRPr kumimoji="0" lang="en-US" sz="2800" b="1" i="0" u="none" strike="noStrike" kern="1200" cap="none" spc="0" normalizeH="0" baseline="0" noProof="0" dirty="0" smtClean="0">
              <a:ln>
                <a:noFill/>
              </a:ln>
              <a:effectLst/>
              <a:uLnTx/>
              <a:uFillTx/>
              <a:latin typeface="+mj-lt"/>
              <a:ea typeface="+mj-ea"/>
              <a:cs typeface="+mj-cs"/>
            </a:endParaRPr>
          </a:p>
        </p:txBody>
      </p:sp>
      <p:sp>
        <p:nvSpPr>
          <p:cNvPr id="8" name="Title 1"/>
          <p:cNvSpPr txBox="1">
            <a:spLocks/>
          </p:cNvSpPr>
          <p:nvPr/>
        </p:nvSpPr>
        <p:spPr>
          <a:xfrm>
            <a:off x="0" y="6525344"/>
            <a:ext cx="5255568" cy="332656"/>
          </a:xfrm>
          <a:prstGeom prst="rect">
            <a:avLst/>
          </a:prstGeom>
          <a:solidFill>
            <a:srgbClr val="0070C0"/>
          </a:solidFill>
        </p:spPr>
        <p:txBody>
          <a:bodyPr vert="horz" lIns="91440" tIns="45720" rIns="91440" bIns="45720" rtlCol="0" anchor="ctr">
            <a:normAutofit fontScale="62500" lnSpcReduction="20000"/>
          </a:bodyPr>
          <a:lstStyle/>
          <a:p>
            <a:pPr lvl="0" algn="ctr">
              <a:spcBef>
                <a:spcPct val="0"/>
              </a:spcBef>
              <a:defRPr/>
            </a:pPr>
            <a:r>
              <a:rPr lang="en-CA" sz="2800" b="1" dirty="0">
                <a:solidFill>
                  <a:schemeClr val="bg1"/>
                </a:solidFill>
              </a:rPr>
              <a:t>Revision #3 – December 28, 2015 – Rob Powell</a:t>
            </a:r>
            <a:endParaRPr lang="en-US" sz="2800" b="1" dirty="0">
              <a:solidFill>
                <a:schemeClr val="bg1"/>
              </a:solidFill>
            </a:endParaRPr>
          </a:p>
        </p:txBody>
      </p:sp>
      <p:sp>
        <p:nvSpPr>
          <p:cNvPr id="9" name="Text Box 2"/>
          <p:cNvSpPr txBox="1">
            <a:spLocks noChangeArrowheads="1"/>
          </p:cNvSpPr>
          <p:nvPr/>
        </p:nvSpPr>
        <p:spPr bwMode="auto">
          <a:xfrm>
            <a:off x="609600" y="1697434"/>
            <a:ext cx="7391400" cy="579438"/>
          </a:xfrm>
          <a:prstGeom prst="rect">
            <a:avLst/>
          </a:prstGeom>
          <a:noFill/>
          <a:ln w="9525">
            <a:noFill/>
            <a:miter lim="800000"/>
            <a:headEnd/>
            <a:tailEnd/>
          </a:ln>
        </p:spPr>
        <p:txBody>
          <a:bodyPr>
            <a:spAutoFit/>
          </a:bodyPr>
          <a:lstStyle/>
          <a:p>
            <a:r>
              <a:rPr lang="en-US" sz="3200" b="1" dirty="0" smtClean="0">
                <a:solidFill>
                  <a:srgbClr val="1B98E1"/>
                </a:solidFill>
              </a:rPr>
              <a:t>Topics</a:t>
            </a:r>
            <a:endParaRPr lang="en-US" sz="3200" dirty="0"/>
          </a:p>
        </p:txBody>
      </p:sp>
      <p:grpSp>
        <p:nvGrpSpPr>
          <p:cNvPr id="10" name="Group 9"/>
          <p:cNvGrpSpPr/>
          <p:nvPr/>
        </p:nvGrpSpPr>
        <p:grpSpPr>
          <a:xfrm>
            <a:off x="683568" y="2564904"/>
            <a:ext cx="1668735" cy="1001241"/>
            <a:chOff x="1836036" y="160064"/>
            <a:chExt cx="1668735" cy="1001241"/>
          </a:xfrm>
          <a:scene3d>
            <a:camera prst="orthographicFront"/>
            <a:lightRig rig="threePt" dir="t">
              <a:rot lat="0" lon="0" rev="7500000"/>
            </a:lightRig>
          </a:scene3d>
        </p:grpSpPr>
        <p:sp>
          <p:nvSpPr>
            <p:cNvPr id="11" name="Rectangle 10"/>
            <p:cNvSpPr/>
            <p:nvPr/>
          </p:nvSpPr>
          <p:spPr>
            <a:xfrm>
              <a:off x="1836036" y="160064"/>
              <a:ext cx="1668735" cy="1001241"/>
            </a:xfrm>
            <a:prstGeom prst="rect">
              <a:avLst/>
            </a:prstGeom>
            <a:sp3d prstMaterial="plastic">
              <a:bevelT w="127000" h="25400" prst="relaxedInset"/>
            </a:sp3d>
          </p:spPr>
          <p:style>
            <a:lnRef idx="0">
              <a:schemeClr val="lt1">
                <a:hueOff val="0"/>
                <a:satOff val="0"/>
                <a:lumOff val="0"/>
                <a:alphaOff val="0"/>
              </a:schemeClr>
            </a:lnRef>
            <a:fillRef idx="3">
              <a:schemeClr val="accent5">
                <a:hueOff val="651405"/>
                <a:satOff val="2239"/>
                <a:lumOff val="-10745"/>
                <a:alphaOff val="0"/>
              </a:schemeClr>
            </a:fillRef>
            <a:effectRef idx="2">
              <a:schemeClr val="accent5">
                <a:hueOff val="651405"/>
                <a:satOff val="2239"/>
                <a:lumOff val="-10745"/>
                <a:alphaOff val="0"/>
              </a:schemeClr>
            </a:effectRef>
            <a:fontRef idx="minor">
              <a:schemeClr val="lt1"/>
            </a:fontRef>
          </p:style>
        </p:sp>
        <p:sp>
          <p:nvSpPr>
            <p:cNvPr id="12" name="Rectangle 11"/>
            <p:cNvSpPr/>
            <p:nvPr/>
          </p:nvSpPr>
          <p:spPr>
            <a:xfrm>
              <a:off x="1836036" y="160064"/>
              <a:ext cx="1668735" cy="10012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Representing The B.C.C.L.</a:t>
              </a:r>
              <a:endParaRPr lang="en-US" sz="1600" kern="1200" dirty="0"/>
            </a:p>
          </p:txBody>
        </p:sp>
      </p:grpSp>
      <p:grpSp>
        <p:nvGrpSpPr>
          <p:cNvPr id="17" name="Group 16"/>
          <p:cNvGrpSpPr/>
          <p:nvPr/>
        </p:nvGrpSpPr>
        <p:grpSpPr>
          <a:xfrm>
            <a:off x="2555776" y="2564904"/>
            <a:ext cx="1668735" cy="1001241"/>
            <a:chOff x="1836036" y="1328179"/>
            <a:chExt cx="1668735" cy="1001241"/>
          </a:xfrm>
          <a:scene3d>
            <a:camera prst="orthographicFront"/>
            <a:lightRig rig="threePt" dir="t">
              <a:rot lat="0" lon="0" rev="7500000"/>
            </a:lightRig>
          </a:scene3d>
        </p:grpSpPr>
        <p:sp>
          <p:nvSpPr>
            <p:cNvPr id="18" name="Rectangle 17"/>
            <p:cNvSpPr/>
            <p:nvPr/>
          </p:nvSpPr>
          <p:spPr>
            <a:xfrm>
              <a:off x="1836036" y="1328179"/>
              <a:ext cx="1668735" cy="1001241"/>
            </a:xfrm>
            <a:prstGeom prst="rect">
              <a:avLst/>
            </a:prstGeom>
            <a:sp3d prstMaterial="plastic">
              <a:bevelT w="127000" h="25400" prst="relaxedInset"/>
            </a:sp3d>
          </p:spPr>
          <p:style>
            <a:lnRef idx="0">
              <a:schemeClr val="lt1">
                <a:hueOff val="0"/>
                <a:satOff val="0"/>
                <a:lumOff val="0"/>
                <a:alphaOff val="0"/>
              </a:schemeClr>
            </a:lnRef>
            <a:fillRef idx="3">
              <a:schemeClr val="accent5">
                <a:hueOff val="1954215"/>
                <a:satOff val="6718"/>
                <a:lumOff val="-32236"/>
                <a:alphaOff val="0"/>
              </a:schemeClr>
            </a:fillRef>
            <a:effectRef idx="2">
              <a:schemeClr val="accent5">
                <a:hueOff val="1954215"/>
                <a:satOff val="6718"/>
                <a:lumOff val="-32236"/>
                <a:alphaOff val="0"/>
              </a:schemeClr>
            </a:effectRef>
            <a:fontRef idx="minor">
              <a:schemeClr val="lt1"/>
            </a:fontRef>
          </p:style>
        </p:sp>
        <p:sp>
          <p:nvSpPr>
            <p:cNvPr id="19" name="Rectangle 18"/>
            <p:cNvSpPr/>
            <p:nvPr/>
          </p:nvSpPr>
          <p:spPr>
            <a:xfrm>
              <a:off x="1836036" y="1328179"/>
              <a:ext cx="1668735" cy="10012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Facility Access/Security</a:t>
              </a:r>
              <a:endParaRPr lang="en-US" sz="1600" kern="1200" dirty="0"/>
            </a:p>
          </p:txBody>
        </p:sp>
      </p:grpSp>
      <p:grpSp>
        <p:nvGrpSpPr>
          <p:cNvPr id="20" name="Group 19"/>
          <p:cNvGrpSpPr/>
          <p:nvPr/>
        </p:nvGrpSpPr>
        <p:grpSpPr>
          <a:xfrm>
            <a:off x="4355976" y="2564904"/>
            <a:ext cx="1668735" cy="1001241"/>
            <a:chOff x="427" y="2496294"/>
            <a:chExt cx="1668735" cy="1001241"/>
          </a:xfrm>
          <a:scene3d>
            <a:camera prst="orthographicFront"/>
            <a:lightRig rig="threePt" dir="t">
              <a:rot lat="0" lon="0" rev="7500000"/>
            </a:lightRig>
          </a:scene3d>
        </p:grpSpPr>
        <p:sp>
          <p:nvSpPr>
            <p:cNvPr id="21" name="Rectangle 20"/>
            <p:cNvSpPr/>
            <p:nvPr/>
          </p:nvSpPr>
          <p:spPr>
            <a:xfrm>
              <a:off x="427" y="2496294"/>
              <a:ext cx="1668735" cy="1001241"/>
            </a:xfrm>
            <a:prstGeom prst="rect">
              <a:avLst/>
            </a:prstGeom>
            <a:sp3d prstMaterial="plastic">
              <a:bevelT w="127000" h="25400" prst="relaxedInset"/>
            </a:sp3d>
          </p:spPr>
          <p:style>
            <a:lnRef idx="0">
              <a:schemeClr val="lt1">
                <a:hueOff val="0"/>
                <a:satOff val="0"/>
                <a:lumOff val="0"/>
                <a:alphaOff val="0"/>
              </a:schemeClr>
            </a:lnRef>
            <a:fillRef idx="3">
              <a:schemeClr val="accent5">
                <a:hueOff val="2605619"/>
                <a:satOff val="8957"/>
                <a:lumOff val="-42981"/>
                <a:alphaOff val="0"/>
              </a:schemeClr>
            </a:fillRef>
            <a:effectRef idx="2">
              <a:schemeClr val="accent5">
                <a:hueOff val="2605619"/>
                <a:satOff val="8957"/>
                <a:lumOff val="-42981"/>
                <a:alphaOff val="0"/>
              </a:schemeClr>
            </a:effectRef>
            <a:fontRef idx="minor">
              <a:schemeClr val="lt1"/>
            </a:fontRef>
          </p:style>
        </p:sp>
        <p:sp>
          <p:nvSpPr>
            <p:cNvPr id="22" name="Rectangle 21"/>
            <p:cNvSpPr/>
            <p:nvPr/>
          </p:nvSpPr>
          <p:spPr>
            <a:xfrm>
              <a:off x="427" y="2496294"/>
              <a:ext cx="1668735" cy="10012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CA" sz="1600" kern="1200" dirty="0" smtClean="0"/>
                <a:t>Smoking Policy</a:t>
              </a:r>
              <a:endParaRPr lang="en-US" sz="1600" kern="1200" dirty="0"/>
            </a:p>
          </p:txBody>
        </p:sp>
      </p:grpSp>
      <p:grpSp>
        <p:nvGrpSpPr>
          <p:cNvPr id="23" name="Group 22"/>
          <p:cNvGrpSpPr/>
          <p:nvPr/>
        </p:nvGrpSpPr>
        <p:grpSpPr>
          <a:xfrm>
            <a:off x="6156176" y="2564904"/>
            <a:ext cx="1668735" cy="1001241"/>
            <a:chOff x="427" y="160064"/>
            <a:chExt cx="1668735" cy="1001241"/>
          </a:xfrm>
          <a:scene3d>
            <a:camera prst="orthographicFront"/>
            <a:lightRig rig="threePt" dir="t">
              <a:rot lat="0" lon="0" rev="7500000"/>
            </a:lightRig>
          </a:scene3d>
        </p:grpSpPr>
        <p:sp>
          <p:nvSpPr>
            <p:cNvPr id="24" name="Rectangle 23"/>
            <p:cNvSpPr/>
            <p:nvPr/>
          </p:nvSpPr>
          <p:spPr>
            <a:xfrm>
              <a:off x="427" y="160064"/>
              <a:ext cx="1668735" cy="1001241"/>
            </a:xfrm>
            <a:prstGeom prst="rect">
              <a:avLst/>
            </a:prstGeom>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25" name="Rectangle 24"/>
            <p:cNvSpPr/>
            <p:nvPr/>
          </p:nvSpPr>
          <p:spPr>
            <a:xfrm>
              <a:off x="427" y="160064"/>
              <a:ext cx="1668735" cy="10012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ctr" defTabSz="711200">
                <a:lnSpc>
                  <a:spcPct val="90000"/>
                </a:lnSpc>
                <a:spcBef>
                  <a:spcPct val="0"/>
                </a:spcBef>
                <a:spcAft>
                  <a:spcPct val="35000"/>
                </a:spcAft>
              </a:pPr>
              <a:r>
                <a:rPr lang="en-US" sz="1600" dirty="0" smtClean="0"/>
                <a:t>Being Impaired (Use of Intoxicants or Illegal Drugs)</a:t>
              </a:r>
              <a:endParaRPr lang="en-US" sz="1600" dirty="0"/>
            </a:p>
          </p:txBody>
        </p:sp>
      </p:grpSp>
      <p:grpSp>
        <p:nvGrpSpPr>
          <p:cNvPr id="26" name="Group 25"/>
          <p:cNvGrpSpPr/>
          <p:nvPr/>
        </p:nvGrpSpPr>
        <p:grpSpPr>
          <a:xfrm>
            <a:off x="4355976" y="3789040"/>
            <a:ext cx="1668735" cy="1001241"/>
            <a:chOff x="427" y="2496293"/>
            <a:chExt cx="1668735" cy="1001241"/>
          </a:xfrm>
          <a:scene3d>
            <a:camera prst="orthographicFront"/>
            <a:lightRig rig="threePt" dir="t">
              <a:rot lat="0" lon="0" rev="7500000"/>
            </a:lightRig>
          </a:scene3d>
        </p:grpSpPr>
        <p:sp>
          <p:nvSpPr>
            <p:cNvPr id="27" name="Rectangle 26"/>
            <p:cNvSpPr/>
            <p:nvPr/>
          </p:nvSpPr>
          <p:spPr>
            <a:xfrm>
              <a:off x="427" y="2496293"/>
              <a:ext cx="1668735" cy="1001241"/>
            </a:xfrm>
            <a:prstGeom prst="rect">
              <a:avLst/>
            </a:prstGeom>
            <a:sp3d prstMaterial="plastic">
              <a:bevelT w="127000" h="25400" prst="relaxedInset"/>
            </a:sp3d>
          </p:spPr>
          <p:style>
            <a:lnRef idx="0">
              <a:schemeClr val="lt1">
                <a:hueOff val="0"/>
                <a:satOff val="0"/>
                <a:lumOff val="0"/>
                <a:alphaOff val="0"/>
              </a:schemeClr>
            </a:lnRef>
            <a:fillRef idx="3">
              <a:schemeClr val="accent5">
                <a:hueOff val="2605619"/>
                <a:satOff val="8957"/>
                <a:lumOff val="-42981"/>
                <a:alphaOff val="0"/>
              </a:schemeClr>
            </a:fillRef>
            <a:effectRef idx="2">
              <a:schemeClr val="accent5">
                <a:hueOff val="2605619"/>
                <a:satOff val="8957"/>
                <a:lumOff val="-42981"/>
                <a:alphaOff val="0"/>
              </a:schemeClr>
            </a:effectRef>
            <a:fontRef idx="minor">
              <a:schemeClr val="lt1"/>
            </a:fontRef>
          </p:style>
        </p:sp>
        <p:sp>
          <p:nvSpPr>
            <p:cNvPr id="28" name="Rectangle 27"/>
            <p:cNvSpPr/>
            <p:nvPr/>
          </p:nvSpPr>
          <p:spPr>
            <a:xfrm>
              <a:off x="427" y="2496293"/>
              <a:ext cx="1668735" cy="10012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600" kern="1200" dirty="0" smtClean="0"/>
                <a:t>Equipment Operation</a:t>
              </a:r>
              <a:endParaRPr lang="en-US" sz="1600" kern="1200" dirty="0"/>
            </a:p>
          </p:txBody>
        </p:sp>
      </p:grpSp>
      <p:grpSp>
        <p:nvGrpSpPr>
          <p:cNvPr id="32" name="Group 31"/>
          <p:cNvGrpSpPr/>
          <p:nvPr/>
        </p:nvGrpSpPr>
        <p:grpSpPr>
          <a:xfrm>
            <a:off x="683568" y="3789040"/>
            <a:ext cx="1668735" cy="1001241"/>
            <a:chOff x="1836036" y="160064"/>
            <a:chExt cx="1668735" cy="1001241"/>
          </a:xfrm>
          <a:scene3d>
            <a:camera prst="orthographicFront"/>
            <a:lightRig rig="threePt" dir="t">
              <a:rot lat="0" lon="0" rev="7500000"/>
            </a:lightRig>
          </a:scene3d>
        </p:grpSpPr>
        <p:sp>
          <p:nvSpPr>
            <p:cNvPr id="33" name="Rectangle 32"/>
            <p:cNvSpPr/>
            <p:nvPr/>
          </p:nvSpPr>
          <p:spPr>
            <a:xfrm>
              <a:off x="1836036" y="160064"/>
              <a:ext cx="1668735" cy="1001241"/>
            </a:xfrm>
            <a:prstGeom prst="rect">
              <a:avLst/>
            </a:prstGeom>
            <a:sp3d prstMaterial="plastic">
              <a:bevelT w="127000" h="25400" prst="relaxedInset"/>
            </a:sp3d>
          </p:spPr>
          <p:style>
            <a:lnRef idx="0">
              <a:schemeClr val="lt1">
                <a:hueOff val="0"/>
                <a:satOff val="0"/>
                <a:lumOff val="0"/>
                <a:alphaOff val="0"/>
              </a:schemeClr>
            </a:lnRef>
            <a:fillRef idx="3">
              <a:schemeClr val="accent5">
                <a:hueOff val="651405"/>
                <a:satOff val="2239"/>
                <a:lumOff val="-10745"/>
                <a:alphaOff val="0"/>
              </a:schemeClr>
            </a:fillRef>
            <a:effectRef idx="2">
              <a:schemeClr val="accent5">
                <a:hueOff val="651405"/>
                <a:satOff val="2239"/>
                <a:lumOff val="-10745"/>
                <a:alphaOff val="0"/>
              </a:schemeClr>
            </a:effectRef>
            <a:fontRef idx="minor">
              <a:schemeClr val="lt1"/>
            </a:fontRef>
          </p:style>
        </p:sp>
        <p:sp>
          <p:nvSpPr>
            <p:cNvPr id="34" name="Rectangle 33"/>
            <p:cNvSpPr/>
            <p:nvPr/>
          </p:nvSpPr>
          <p:spPr>
            <a:xfrm>
              <a:off x="1836036" y="160064"/>
              <a:ext cx="1668735" cy="10012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CA" sz="1600" dirty="0" smtClean="0"/>
                <a:t>Location of</a:t>
              </a:r>
            </a:p>
            <a:p>
              <a:pPr lvl="0" algn="ctr" defTabSz="711200">
                <a:lnSpc>
                  <a:spcPct val="90000"/>
                </a:lnSpc>
                <a:spcBef>
                  <a:spcPct val="0"/>
                </a:spcBef>
                <a:spcAft>
                  <a:spcPct val="35000"/>
                </a:spcAft>
              </a:pPr>
              <a:r>
                <a:rPr lang="en-CA" sz="1600" dirty="0" smtClean="0"/>
                <a:t>Emergency</a:t>
              </a:r>
            </a:p>
            <a:p>
              <a:pPr lvl="0" algn="ctr" defTabSz="711200">
                <a:lnSpc>
                  <a:spcPct val="90000"/>
                </a:lnSpc>
                <a:spcBef>
                  <a:spcPct val="0"/>
                </a:spcBef>
                <a:spcAft>
                  <a:spcPct val="35000"/>
                </a:spcAft>
              </a:pPr>
              <a:r>
                <a:rPr lang="en-CA" sz="1600" dirty="0" err="1" smtClean="0"/>
                <a:t>Equimpent</a:t>
              </a:r>
              <a:endParaRPr lang="en-CA" sz="1600" dirty="0" smtClean="0"/>
            </a:p>
          </p:txBody>
        </p:sp>
      </p:grpSp>
      <p:grpSp>
        <p:nvGrpSpPr>
          <p:cNvPr id="38" name="Group 37"/>
          <p:cNvGrpSpPr/>
          <p:nvPr/>
        </p:nvGrpSpPr>
        <p:grpSpPr>
          <a:xfrm>
            <a:off x="2555776" y="3789040"/>
            <a:ext cx="1668735" cy="1001241"/>
            <a:chOff x="1836036" y="1328179"/>
            <a:chExt cx="1668735" cy="1001241"/>
          </a:xfrm>
          <a:scene3d>
            <a:camera prst="orthographicFront"/>
            <a:lightRig rig="threePt" dir="t">
              <a:rot lat="0" lon="0" rev="7500000"/>
            </a:lightRig>
          </a:scene3d>
        </p:grpSpPr>
        <p:sp>
          <p:nvSpPr>
            <p:cNvPr id="39" name="Rectangle 38"/>
            <p:cNvSpPr/>
            <p:nvPr/>
          </p:nvSpPr>
          <p:spPr>
            <a:xfrm>
              <a:off x="1836036" y="1328179"/>
              <a:ext cx="1668735" cy="1001241"/>
            </a:xfrm>
            <a:prstGeom prst="rect">
              <a:avLst/>
            </a:prstGeom>
            <a:sp3d prstMaterial="plastic">
              <a:bevelT w="127000" h="25400" prst="relaxedInset"/>
            </a:sp3d>
          </p:spPr>
          <p:style>
            <a:lnRef idx="0">
              <a:schemeClr val="lt1">
                <a:hueOff val="0"/>
                <a:satOff val="0"/>
                <a:lumOff val="0"/>
                <a:alphaOff val="0"/>
              </a:schemeClr>
            </a:lnRef>
            <a:fillRef idx="3">
              <a:schemeClr val="accent5">
                <a:hueOff val="1954215"/>
                <a:satOff val="6718"/>
                <a:lumOff val="-32236"/>
                <a:alphaOff val="0"/>
              </a:schemeClr>
            </a:fillRef>
            <a:effectRef idx="2">
              <a:schemeClr val="accent5">
                <a:hueOff val="1954215"/>
                <a:satOff val="6718"/>
                <a:lumOff val="-32236"/>
                <a:alphaOff val="0"/>
              </a:schemeClr>
            </a:effectRef>
            <a:fontRef idx="minor">
              <a:schemeClr val="lt1"/>
            </a:fontRef>
          </p:style>
        </p:sp>
        <p:sp>
          <p:nvSpPr>
            <p:cNvPr id="40" name="Rectangle 39"/>
            <p:cNvSpPr/>
            <p:nvPr/>
          </p:nvSpPr>
          <p:spPr>
            <a:xfrm>
              <a:off x="1836036" y="1328179"/>
              <a:ext cx="1668735" cy="10012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Safety Equipment</a:t>
              </a:r>
              <a:endParaRPr lang="en-US" sz="1600" kern="1200" dirty="0"/>
            </a:p>
          </p:txBody>
        </p:sp>
      </p:grpSp>
      <p:grpSp>
        <p:nvGrpSpPr>
          <p:cNvPr id="41" name="Group 40"/>
          <p:cNvGrpSpPr/>
          <p:nvPr/>
        </p:nvGrpSpPr>
        <p:grpSpPr>
          <a:xfrm>
            <a:off x="6156176" y="3789040"/>
            <a:ext cx="1668735" cy="1001241"/>
            <a:chOff x="427" y="160064"/>
            <a:chExt cx="1668735" cy="1001241"/>
          </a:xfrm>
          <a:scene3d>
            <a:camera prst="orthographicFront"/>
            <a:lightRig rig="threePt" dir="t">
              <a:rot lat="0" lon="0" rev="7500000"/>
            </a:lightRig>
          </a:scene3d>
        </p:grpSpPr>
        <p:sp>
          <p:nvSpPr>
            <p:cNvPr id="42" name="Rectangle 41"/>
            <p:cNvSpPr/>
            <p:nvPr/>
          </p:nvSpPr>
          <p:spPr>
            <a:xfrm>
              <a:off x="427" y="160064"/>
              <a:ext cx="1668735" cy="1001241"/>
            </a:xfrm>
            <a:prstGeom prst="rect">
              <a:avLst/>
            </a:prstGeom>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43" name="Rectangle 42"/>
            <p:cNvSpPr/>
            <p:nvPr/>
          </p:nvSpPr>
          <p:spPr>
            <a:xfrm>
              <a:off x="427" y="160064"/>
              <a:ext cx="1668735" cy="10012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600" kern="1200" smtClean="0"/>
                <a:t>Fuel</a:t>
              </a:r>
              <a:endParaRPr lang="en-US" sz="1600" kern="1200" dirty="0"/>
            </a:p>
          </p:txBody>
        </p:sp>
      </p:grpSp>
      <p:grpSp>
        <p:nvGrpSpPr>
          <p:cNvPr id="31" name="Group 30"/>
          <p:cNvGrpSpPr/>
          <p:nvPr/>
        </p:nvGrpSpPr>
        <p:grpSpPr>
          <a:xfrm>
            <a:off x="683568" y="5013176"/>
            <a:ext cx="1668735" cy="1001241"/>
            <a:chOff x="1836036" y="160064"/>
            <a:chExt cx="1668735" cy="1001241"/>
          </a:xfrm>
          <a:scene3d>
            <a:camera prst="orthographicFront"/>
            <a:lightRig rig="threePt" dir="t">
              <a:rot lat="0" lon="0" rev="7500000"/>
            </a:lightRig>
          </a:scene3d>
        </p:grpSpPr>
        <p:sp>
          <p:nvSpPr>
            <p:cNvPr id="35" name="Rectangle 34"/>
            <p:cNvSpPr/>
            <p:nvPr/>
          </p:nvSpPr>
          <p:spPr>
            <a:xfrm>
              <a:off x="1836036" y="160064"/>
              <a:ext cx="1668735" cy="1001241"/>
            </a:xfrm>
            <a:prstGeom prst="rect">
              <a:avLst/>
            </a:prstGeom>
            <a:sp3d prstMaterial="plastic">
              <a:bevelT w="127000" h="25400" prst="relaxedInset"/>
            </a:sp3d>
          </p:spPr>
          <p:style>
            <a:lnRef idx="0">
              <a:schemeClr val="lt1">
                <a:hueOff val="0"/>
                <a:satOff val="0"/>
                <a:lumOff val="0"/>
                <a:alphaOff val="0"/>
              </a:schemeClr>
            </a:lnRef>
            <a:fillRef idx="3">
              <a:schemeClr val="accent5">
                <a:hueOff val="651405"/>
                <a:satOff val="2239"/>
                <a:lumOff val="-10745"/>
                <a:alphaOff val="0"/>
              </a:schemeClr>
            </a:fillRef>
            <a:effectRef idx="2">
              <a:schemeClr val="accent5">
                <a:hueOff val="651405"/>
                <a:satOff val="2239"/>
                <a:lumOff val="-10745"/>
                <a:alphaOff val="0"/>
              </a:schemeClr>
            </a:effectRef>
            <a:fontRef idx="minor">
              <a:schemeClr val="lt1"/>
            </a:fontRef>
          </p:style>
        </p:sp>
        <p:sp>
          <p:nvSpPr>
            <p:cNvPr id="36" name="Rectangle 35"/>
            <p:cNvSpPr/>
            <p:nvPr/>
          </p:nvSpPr>
          <p:spPr>
            <a:xfrm>
              <a:off x="1836036" y="160064"/>
              <a:ext cx="1668735" cy="10012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CA" sz="1600" dirty="0" smtClean="0"/>
                <a:t>Incident</a:t>
              </a:r>
            </a:p>
            <a:p>
              <a:pPr lvl="0" algn="ctr" defTabSz="711200" rtl="0">
                <a:lnSpc>
                  <a:spcPct val="90000"/>
                </a:lnSpc>
                <a:spcBef>
                  <a:spcPct val="0"/>
                </a:spcBef>
                <a:spcAft>
                  <a:spcPct val="35000"/>
                </a:spcAft>
              </a:pPr>
              <a:r>
                <a:rPr lang="en-CA" sz="1600" dirty="0" smtClean="0"/>
                <a:t>Reporting</a:t>
              </a:r>
            </a:p>
          </p:txBody>
        </p:sp>
      </p:grpSp>
      <p:grpSp>
        <p:nvGrpSpPr>
          <p:cNvPr id="37" name="Group 36"/>
          <p:cNvGrpSpPr/>
          <p:nvPr/>
        </p:nvGrpSpPr>
        <p:grpSpPr>
          <a:xfrm>
            <a:off x="2555776" y="5013176"/>
            <a:ext cx="1668735" cy="1001241"/>
            <a:chOff x="1836036" y="1328179"/>
            <a:chExt cx="1668735" cy="1001241"/>
          </a:xfrm>
          <a:scene3d>
            <a:camera prst="orthographicFront"/>
            <a:lightRig rig="threePt" dir="t">
              <a:rot lat="0" lon="0" rev="7500000"/>
            </a:lightRig>
          </a:scene3d>
        </p:grpSpPr>
        <p:sp>
          <p:nvSpPr>
            <p:cNvPr id="44" name="Rectangle 43"/>
            <p:cNvSpPr/>
            <p:nvPr/>
          </p:nvSpPr>
          <p:spPr>
            <a:xfrm>
              <a:off x="1836036" y="1328179"/>
              <a:ext cx="1668735" cy="1001241"/>
            </a:xfrm>
            <a:prstGeom prst="rect">
              <a:avLst/>
            </a:prstGeom>
            <a:sp3d prstMaterial="plastic">
              <a:bevelT w="127000" h="25400" prst="relaxedInset"/>
            </a:sp3d>
          </p:spPr>
          <p:style>
            <a:lnRef idx="0">
              <a:schemeClr val="lt1">
                <a:hueOff val="0"/>
                <a:satOff val="0"/>
                <a:lumOff val="0"/>
                <a:alphaOff val="0"/>
              </a:schemeClr>
            </a:lnRef>
            <a:fillRef idx="3">
              <a:schemeClr val="accent5">
                <a:hueOff val="1954215"/>
                <a:satOff val="6718"/>
                <a:lumOff val="-32236"/>
                <a:alphaOff val="0"/>
              </a:schemeClr>
            </a:fillRef>
            <a:effectRef idx="2">
              <a:schemeClr val="accent5">
                <a:hueOff val="1954215"/>
                <a:satOff val="6718"/>
                <a:lumOff val="-32236"/>
                <a:alphaOff val="0"/>
              </a:schemeClr>
            </a:effectRef>
            <a:fontRef idx="minor">
              <a:schemeClr val="lt1"/>
            </a:fontRef>
          </p:style>
        </p:sp>
        <p:sp>
          <p:nvSpPr>
            <p:cNvPr id="45" name="Rectangle 44"/>
            <p:cNvSpPr/>
            <p:nvPr/>
          </p:nvSpPr>
          <p:spPr>
            <a:xfrm>
              <a:off x="1836036" y="1328179"/>
              <a:ext cx="1668735" cy="10012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Equipment Maintenance</a:t>
              </a:r>
              <a:endParaRPr lang="en-US" sz="1600" kern="1200"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8064" y="0"/>
            <a:ext cx="3995936" cy="1584000"/>
          </a:xfrm>
          <a:solidFill>
            <a:srgbClr val="0070C0"/>
          </a:solidFill>
        </p:spPr>
        <p:txBody>
          <a:bodyPr>
            <a:normAutofit/>
          </a:bodyPr>
          <a:lstStyle/>
          <a:p>
            <a:r>
              <a:rPr lang="en-CA" sz="2800" b="1" dirty="0" smtClean="0">
                <a:solidFill>
                  <a:schemeClr val="bg1"/>
                </a:solidFill>
              </a:rPr>
              <a:t>Allard Rink Attendant Safety &amp; Security Orientation</a:t>
            </a:r>
            <a:endParaRPr lang="en-US" sz="2800" b="1" dirty="0">
              <a:solidFill>
                <a:schemeClr val="bg1"/>
              </a:solidFill>
            </a:endParaRPr>
          </a:p>
        </p:txBody>
      </p:sp>
      <p:pic>
        <p:nvPicPr>
          <p:cNvPr id="1026" name="Picture 2" descr="Blackmud Creek Community League, Edmonton Alberta"/>
          <p:cNvPicPr>
            <a:picLocks noChangeAspect="1" noChangeArrowheads="1"/>
          </p:cNvPicPr>
          <p:nvPr/>
        </p:nvPicPr>
        <p:blipFill>
          <a:blip r:embed="rId2" cstate="print"/>
          <a:srcRect/>
          <a:stretch>
            <a:fillRect/>
          </a:stretch>
        </p:blipFill>
        <p:spPr bwMode="auto">
          <a:xfrm>
            <a:off x="0" y="0"/>
            <a:ext cx="5148064" cy="1588824"/>
          </a:xfrm>
          <a:prstGeom prst="rect">
            <a:avLst/>
          </a:prstGeom>
          <a:noFill/>
        </p:spPr>
      </p:pic>
      <p:sp>
        <p:nvSpPr>
          <p:cNvPr id="5" name="Title 1"/>
          <p:cNvSpPr txBox="1">
            <a:spLocks/>
          </p:cNvSpPr>
          <p:nvPr/>
        </p:nvSpPr>
        <p:spPr>
          <a:xfrm>
            <a:off x="5220072" y="6525344"/>
            <a:ext cx="3923928" cy="332656"/>
          </a:xfrm>
          <a:prstGeom prst="rect">
            <a:avLst/>
          </a:prstGeom>
          <a:solidFill>
            <a:schemeClr val="bg1">
              <a:lumMod val="85000"/>
            </a:schemeClr>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effectLst/>
                <a:uLnTx/>
                <a:uFillTx/>
                <a:latin typeface="+mj-lt"/>
                <a:ea typeface="+mj-ea"/>
                <a:cs typeface="+mj-cs"/>
              </a:rPr>
              <a:t>Page 3 of 12</a:t>
            </a:r>
            <a:endParaRPr kumimoji="0" lang="en-US" sz="2800" b="1" i="0" u="none" strike="noStrike" kern="1200" cap="none" spc="0" normalizeH="0" baseline="0" noProof="0" dirty="0" smtClean="0">
              <a:ln>
                <a:noFill/>
              </a:ln>
              <a:effectLst/>
              <a:uLnTx/>
              <a:uFillTx/>
              <a:latin typeface="+mj-lt"/>
              <a:ea typeface="+mj-ea"/>
              <a:cs typeface="+mj-cs"/>
            </a:endParaRPr>
          </a:p>
        </p:txBody>
      </p:sp>
      <p:sp>
        <p:nvSpPr>
          <p:cNvPr id="8" name="Title 1"/>
          <p:cNvSpPr txBox="1">
            <a:spLocks/>
          </p:cNvSpPr>
          <p:nvPr/>
        </p:nvSpPr>
        <p:spPr>
          <a:xfrm>
            <a:off x="0" y="6525344"/>
            <a:ext cx="5255568" cy="332656"/>
          </a:xfrm>
          <a:prstGeom prst="rect">
            <a:avLst/>
          </a:prstGeom>
          <a:solidFill>
            <a:srgbClr val="0070C0"/>
          </a:solidFill>
        </p:spPr>
        <p:txBody>
          <a:bodyPr vert="horz" lIns="91440" tIns="45720" rIns="91440" bIns="45720" rtlCol="0" anchor="ctr">
            <a:normAutofit fontScale="62500" lnSpcReduction="20000"/>
          </a:bodyPr>
          <a:lstStyle/>
          <a:p>
            <a:pPr lvl="0" algn="ctr">
              <a:spcBef>
                <a:spcPct val="0"/>
              </a:spcBef>
              <a:defRPr/>
            </a:pPr>
            <a:r>
              <a:rPr lang="en-CA" sz="2800" b="1" dirty="0" smtClean="0">
                <a:solidFill>
                  <a:schemeClr val="bg1"/>
                </a:solidFill>
              </a:rPr>
              <a:t>Revision #3 – December 28, 2015 – Rob Powell</a:t>
            </a:r>
            <a:endParaRPr lang="en-US" sz="2800" b="1" dirty="0">
              <a:solidFill>
                <a:schemeClr val="bg1"/>
              </a:solidFill>
            </a:endParaRPr>
          </a:p>
        </p:txBody>
      </p:sp>
      <p:sp>
        <p:nvSpPr>
          <p:cNvPr id="9" name="Text Box 2"/>
          <p:cNvSpPr txBox="1">
            <a:spLocks noChangeArrowheads="1"/>
          </p:cNvSpPr>
          <p:nvPr/>
        </p:nvSpPr>
        <p:spPr bwMode="auto">
          <a:xfrm>
            <a:off x="609600" y="1697434"/>
            <a:ext cx="7391400" cy="584775"/>
          </a:xfrm>
          <a:prstGeom prst="rect">
            <a:avLst/>
          </a:prstGeom>
          <a:noFill/>
          <a:ln w="9525">
            <a:noFill/>
            <a:miter lim="800000"/>
            <a:headEnd/>
            <a:tailEnd/>
          </a:ln>
        </p:spPr>
        <p:txBody>
          <a:bodyPr>
            <a:spAutoFit/>
          </a:bodyPr>
          <a:lstStyle/>
          <a:p>
            <a:r>
              <a:rPr lang="en-CA" sz="3200" b="1" dirty="0" smtClean="0">
                <a:solidFill>
                  <a:srgbClr val="1B98E1"/>
                </a:solidFill>
              </a:rPr>
              <a:t>Representing the Community League</a:t>
            </a:r>
            <a:endParaRPr lang="en-US" sz="3200" dirty="0"/>
          </a:p>
        </p:txBody>
      </p:sp>
      <p:graphicFrame>
        <p:nvGraphicFramePr>
          <p:cNvPr id="31" name="Diagram 30"/>
          <p:cNvGraphicFramePr/>
          <p:nvPr/>
        </p:nvGraphicFramePr>
        <p:xfrm>
          <a:off x="838200" y="2286000"/>
          <a:ext cx="7467600" cy="3879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0" name="Picture 2" descr="C:\Users\rpowell\AppData\Local\Microsoft\Windows\Temporary Internet Files\Content.IE5\B1EB65BI\MC900370902[1].wmf"/>
          <p:cNvPicPr>
            <a:picLocks noChangeAspect="1" noChangeArrowheads="1"/>
          </p:cNvPicPr>
          <p:nvPr/>
        </p:nvPicPr>
        <p:blipFill>
          <a:blip r:embed="rId8" cstate="print"/>
          <a:srcRect/>
          <a:stretch>
            <a:fillRect/>
          </a:stretch>
        </p:blipFill>
        <p:spPr bwMode="auto">
          <a:xfrm>
            <a:off x="2123728" y="2852936"/>
            <a:ext cx="1656184" cy="143947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8064" y="0"/>
            <a:ext cx="3995936" cy="1584000"/>
          </a:xfrm>
          <a:solidFill>
            <a:srgbClr val="0070C0"/>
          </a:solidFill>
        </p:spPr>
        <p:txBody>
          <a:bodyPr>
            <a:normAutofit/>
          </a:bodyPr>
          <a:lstStyle/>
          <a:p>
            <a:r>
              <a:rPr lang="en-CA" sz="2800" b="1" dirty="0" smtClean="0">
                <a:solidFill>
                  <a:schemeClr val="bg1"/>
                </a:solidFill>
              </a:rPr>
              <a:t>Allard Rink Attendant Safety &amp; Security Orientation</a:t>
            </a:r>
            <a:endParaRPr lang="en-US" sz="2800" b="1" dirty="0">
              <a:solidFill>
                <a:schemeClr val="bg1"/>
              </a:solidFill>
            </a:endParaRPr>
          </a:p>
        </p:txBody>
      </p:sp>
      <p:pic>
        <p:nvPicPr>
          <p:cNvPr id="1026" name="Picture 2" descr="Blackmud Creek Community League, Edmonton Alberta"/>
          <p:cNvPicPr>
            <a:picLocks noChangeAspect="1" noChangeArrowheads="1"/>
          </p:cNvPicPr>
          <p:nvPr/>
        </p:nvPicPr>
        <p:blipFill>
          <a:blip r:embed="rId2" cstate="print"/>
          <a:srcRect/>
          <a:stretch>
            <a:fillRect/>
          </a:stretch>
        </p:blipFill>
        <p:spPr bwMode="auto">
          <a:xfrm>
            <a:off x="0" y="0"/>
            <a:ext cx="5148064" cy="1588824"/>
          </a:xfrm>
          <a:prstGeom prst="rect">
            <a:avLst/>
          </a:prstGeom>
          <a:noFill/>
        </p:spPr>
      </p:pic>
      <p:sp>
        <p:nvSpPr>
          <p:cNvPr id="5" name="Title 1"/>
          <p:cNvSpPr txBox="1">
            <a:spLocks/>
          </p:cNvSpPr>
          <p:nvPr/>
        </p:nvSpPr>
        <p:spPr>
          <a:xfrm>
            <a:off x="5220072" y="6525344"/>
            <a:ext cx="3923928" cy="332656"/>
          </a:xfrm>
          <a:prstGeom prst="rect">
            <a:avLst/>
          </a:prstGeom>
          <a:solidFill>
            <a:schemeClr val="bg1">
              <a:lumMod val="85000"/>
            </a:schemeClr>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effectLst/>
                <a:uLnTx/>
                <a:uFillTx/>
                <a:latin typeface="+mj-lt"/>
                <a:ea typeface="+mj-ea"/>
                <a:cs typeface="+mj-cs"/>
              </a:rPr>
              <a:t>Page 4 of 12</a:t>
            </a:r>
            <a:endParaRPr kumimoji="0" lang="en-US" sz="2800" b="1" i="0" u="none" strike="noStrike" kern="1200" cap="none" spc="0" normalizeH="0" baseline="0" noProof="0" dirty="0" smtClean="0">
              <a:ln>
                <a:noFill/>
              </a:ln>
              <a:effectLst/>
              <a:uLnTx/>
              <a:uFillTx/>
              <a:latin typeface="+mj-lt"/>
              <a:ea typeface="+mj-ea"/>
              <a:cs typeface="+mj-cs"/>
            </a:endParaRPr>
          </a:p>
        </p:txBody>
      </p:sp>
      <p:sp>
        <p:nvSpPr>
          <p:cNvPr id="8" name="Title 1"/>
          <p:cNvSpPr txBox="1">
            <a:spLocks/>
          </p:cNvSpPr>
          <p:nvPr/>
        </p:nvSpPr>
        <p:spPr>
          <a:xfrm>
            <a:off x="0" y="6525344"/>
            <a:ext cx="5255568" cy="332656"/>
          </a:xfrm>
          <a:prstGeom prst="rect">
            <a:avLst/>
          </a:prstGeom>
          <a:solidFill>
            <a:srgbClr val="0070C0"/>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solidFill>
                  <a:schemeClr val="bg1"/>
                </a:solidFill>
                <a:effectLst/>
                <a:uLnTx/>
                <a:uFillTx/>
                <a:latin typeface="+mj-lt"/>
                <a:ea typeface="+mj-ea"/>
                <a:cs typeface="+mj-cs"/>
              </a:rPr>
              <a:t>Revision #3 – December 28, 2015 – Rob Powell</a:t>
            </a:r>
            <a:endParaRPr kumimoji="0" lang="en-US" sz="2800" b="1"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9" name="Text Box 2"/>
          <p:cNvSpPr txBox="1">
            <a:spLocks noChangeArrowheads="1"/>
          </p:cNvSpPr>
          <p:nvPr/>
        </p:nvSpPr>
        <p:spPr bwMode="auto">
          <a:xfrm>
            <a:off x="609600" y="1697434"/>
            <a:ext cx="7391400" cy="584775"/>
          </a:xfrm>
          <a:prstGeom prst="rect">
            <a:avLst/>
          </a:prstGeom>
          <a:noFill/>
          <a:ln w="9525">
            <a:noFill/>
            <a:miter lim="800000"/>
            <a:headEnd/>
            <a:tailEnd/>
          </a:ln>
        </p:spPr>
        <p:txBody>
          <a:bodyPr>
            <a:spAutoFit/>
          </a:bodyPr>
          <a:lstStyle/>
          <a:p>
            <a:r>
              <a:rPr lang="en-CA" sz="3200" b="1" dirty="0" smtClean="0">
                <a:solidFill>
                  <a:srgbClr val="1B98E1"/>
                </a:solidFill>
              </a:rPr>
              <a:t>Facilities Access/Security</a:t>
            </a:r>
            <a:endParaRPr lang="en-US" sz="3200" dirty="0"/>
          </a:p>
        </p:txBody>
      </p:sp>
      <p:graphicFrame>
        <p:nvGraphicFramePr>
          <p:cNvPr id="7" name="Diagram 6"/>
          <p:cNvGraphicFramePr/>
          <p:nvPr>
            <p:extLst>
              <p:ext uri="{D42A27DB-BD31-4B8C-83A1-F6EECF244321}">
                <p14:modId xmlns:p14="http://schemas.microsoft.com/office/powerpoint/2010/main" val="767066635"/>
              </p:ext>
            </p:extLst>
          </p:nvPr>
        </p:nvGraphicFramePr>
        <p:xfrm>
          <a:off x="838200" y="2286000"/>
          <a:ext cx="7467600" cy="3763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124" name="Picture 4" descr="C:\Users\rpowell\AppData\Local\Microsoft\Windows\Temporary Internet Files\Content.IE5\L6AYW2NS\MC900432593[1].png"/>
          <p:cNvPicPr>
            <a:picLocks noChangeAspect="1" noChangeArrowheads="1"/>
          </p:cNvPicPr>
          <p:nvPr/>
        </p:nvPicPr>
        <p:blipFill>
          <a:blip r:embed="rId8" cstate="print"/>
          <a:srcRect/>
          <a:stretch>
            <a:fillRect/>
          </a:stretch>
        </p:blipFill>
        <p:spPr bwMode="auto">
          <a:xfrm>
            <a:off x="2051720" y="2780928"/>
            <a:ext cx="1584176" cy="15841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8064" y="0"/>
            <a:ext cx="3995936" cy="1584000"/>
          </a:xfrm>
          <a:solidFill>
            <a:srgbClr val="0070C0"/>
          </a:solidFill>
        </p:spPr>
        <p:txBody>
          <a:bodyPr>
            <a:normAutofit/>
          </a:bodyPr>
          <a:lstStyle/>
          <a:p>
            <a:r>
              <a:rPr lang="en-CA" sz="2800" b="1" dirty="0" smtClean="0">
                <a:solidFill>
                  <a:schemeClr val="bg1"/>
                </a:solidFill>
              </a:rPr>
              <a:t>Allard Rink Attendant Safety &amp; Security Orientation</a:t>
            </a:r>
            <a:endParaRPr lang="en-US" sz="2800" b="1" dirty="0">
              <a:solidFill>
                <a:schemeClr val="bg1"/>
              </a:solidFill>
            </a:endParaRPr>
          </a:p>
        </p:txBody>
      </p:sp>
      <p:pic>
        <p:nvPicPr>
          <p:cNvPr id="1026" name="Picture 2" descr="Blackmud Creek Community League, Edmonton Alberta"/>
          <p:cNvPicPr>
            <a:picLocks noChangeAspect="1" noChangeArrowheads="1"/>
          </p:cNvPicPr>
          <p:nvPr/>
        </p:nvPicPr>
        <p:blipFill>
          <a:blip r:embed="rId2" cstate="print"/>
          <a:srcRect/>
          <a:stretch>
            <a:fillRect/>
          </a:stretch>
        </p:blipFill>
        <p:spPr bwMode="auto">
          <a:xfrm>
            <a:off x="0" y="0"/>
            <a:ext cx="5148064" cy="1588824"/>
          </a:xfrm>
          <a:prstGeom prst="rect">
            <a:avLst/>
          </a:prstGeom>
          <a:noFill/>
        </p:spPr>
      </p:pic>
      <p:sp>
        <p:nvSpPr>
          <p:cNvPr id="5" name="Title 1"/>
          <p:cNvSpPr txBox="1">
            <a:spLocks/>
          </p:cNvSpPr>
          <p:nvPr/>
        </p:nvSpPr>
        <p:spPr>
          <a:xfrm>
            <a:off x="5220072" y="6525344"/>
            <a:ext cx="3923928" cy="332656"/>
          </a:xfrm>
          <a:prstGeom prst="rect">
            <a:avLst/>
          </a:prstGeom>
          <a:solidFill>
            <a:schemeClr val="bg1">
              <a:lumMod val="85000"/>
            </a:schemeClr>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effectLst/>
                <a:uLnTx/>
                <a:uFillTx/>
                <a:latin typeface="+mj-lt"/>
                <a:ea typeface="+mj-ea"/>
                <a:cs typeface="+mj-cs"/>
              </a:rPr>
              <a:t>Page 5 of 12</a:t>
            </a:r>
            <a:endParaRPr kumimoji="0" lang="en-US" sz="2800" b="1" i="0" u="none" strike="noStrike" kern="1200" cap="none" spc="0" normalizeH="0" baseline="0" noProof="0" dirty="0" smtClean="0">
              <a:ln>
                <a:noFill/>
              </a:ln>
              <a:effectLst/>
              <a:uLnTx/>
              <a:uFillTx/>
              <a:latin typeface="+mj-lt"/>
              <a:ea typeface="+mj-ea"/>
              <a:cs typeface="+mj-cs"/>
            </a:endParaRPr>
          </a:p>
        </p:txBody>
      </p:sp>
      <p:sp>
        <p:nvSpPr>
          <p:cNvPr id="8" name="Title 1"/>
          <p:cNvSpPr txBox="1">
            <a:spLocks/>
          </p:cNvSpPr>
          <p:nvPr/>
        </p:nvSpPr>
        <p:spPr>
          <a:xfrm>
            <a:off x="0" y="6525344"/>
            <a:ext cx="5255568" cy="332656"/>
          </a:xfrm>
          <a:prstGeom prst="rect">
            <a:avLst/>
          </a:prstGeom>
          <a:solidFill>
            <a:srgbClr val="0070C0"/>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solidFill>
                  <a:schemeClr val="bg1"/>
                </a:solidFill>
                <a:effectLst/>
                <a:uLnTx/>
                <a:uFillTx/>
                <a:latin typeface="+mj-lt"/>
                <a:ea typeface="+mj-ea"/>
                <a:cs typeface="+mj-cs"/>
              </a:rPr>
              <a:t>Revision #3 – December 28, 2015 – Rob Powell</a:t>
            </a:r>
            <a:endParaRPr kumimoji="0" lang="en-US" sz="2800" b="1"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9" name="Text Box 2"/>
          <p:cNvSpPr txBox="1">
            <a:spLocks noChangeArrowheads="1"/>
          </p:cNvSpPr>
          <p:nvPr/>
        </p:nvSpPr>
        <p:spPr bwMode="auto">
          <a:xfrm>
            <a:off x="609600" y="1697434"/>
            <a:ext cx="7391400" cy="584775"/>
          </a:xfrm>
          <a:prstGeom prst="rect">
            <a:avLst/>
          </a:prstGeom>
          <a:noFill/>
          <a:ln w="9525">
            <a:noFill/>
            <a:miter lim="800000"/>
            <a:headEnd/>
            <a:tailEnd/>
          </a:ln>
        </p:spPr>
        <p:txBody>
          <a:bodyPr>
            <a:spAutoFit/>
          </a:bodyPr>
          <a:lstStyle/>
          <a:p>
            <a:r>
              <a:rPr lang="en-CA" sz="3200" b="1" dirty="0" smtClean="0">
                <a:solidFill>
                  <a:srgbClr val="1B98E1"/>
                </a:solidFill>
              </a:rPr>
              <a:t>Smoking Policy</a:t>
            </a:r>
            <a:endParaRPr lang="en-US" sz="3200" dirty="0"/>
          </a:p>
        </p:txBody>
      </p:sp>
      <p:graphicFrame>
        <p:nvGraphicFramePr>
          <p:cNvPr id="7" name="Diagram 6"/>
          <p:cNvGraphicFramePr/>
          <p:nvPr/>
        </p:nvGraphicFramePr>
        <p:xfrm>
          <a:off x="838200" y="2286000"/>
          <a:ext cx="7467600" cy="3763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100" name="Picture 4" descr="C:\Users\rpowell\AppData\Local\Microsoft\Windows\Temporary Internet Files\Content.IE5\IJVPM2I9\MC900238399[1].wmf"/>
          <p:cNvPicPr>
            <a:picLocks noChangeAspect="1" noChangeArrowheads="1"/>
          </p:cNvPicPr>
          <p:nvPr/>
        </p:nvPicPr>
        <p:blipFill>
          <a:blip r:embed="rId8" cstate="print"/>
          <a:srcRect/>
          <a:stretch>
            <a:fillRect/>
          </a:stretch>
        </p:blipFill>
        <p:spPr bwMode="auto">
          <a:xfrm>
            <a:off x="1907704" y="2780928"/>
            <a:ext cx="1795882" cy="172547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8064" y="0"/>
            <a:ext cx="3995936" cy="1584000"/>
          </a:xfrm>
          <a:solidFill>
            <a:srgbClr val="0070C0"/>
          </a:solidFill>
        </p:spPr>
        <p:txBody>
          <a:bodyPr>
            <a:normAutofit/>
          </a:bodyPr>
          <a:lstStyle/>
          <a:p>
            <a:r>
              <a:rPr lang="en-CA" sz="2800" b="1" dirty="0" smtClean="0">
                <a:solidFill>
                  <a:schemeClr val="bg1"/>
                </a:solidFill>
              </a:rPr>
              <a:t>Allard Rink Attendant Safety &amp; Security Orientation</a:t>
            </a:r>
            <a:endParaRPr lang="en-US" sz="2800" b="1" dirty="0">
              <a:solidFill>
                <a:schemeClr val="bg1"/>
              </a:solidFill>
            </a:endParaRPr>
          </a:p>
        </p:txBody>
      </p:sp>
      <p:pic>
        <p:nvPicPr>
          <p:cNvPr id="1026" name="Picture 2" descr="Blackmud Creek Community League, Edmonton Alberta"/>
          <p:cNvPicPr>
            <a:picLocks noChangeAspect="1" noChangeArrowheads="1"/>
          </p:cNvPicPr>
          <p:nvPr/>
        </p:nvPicPr>
        <p:blipFill>
          <a:blip r:embed="rId2" cstate="print"/>
          <a:srcRect/>
          <a:stretch>
            <a:fillRect/>
          </a:stretch>
        </p:blipFill>
        <p:spPr bwMode="auto">
          <a:xfrm>
            <a:off x="0" y="0"/>
            <a:ext cx="5148064" cy="1588824"/>
          </a:xfrm>
          <a:prstGeom prst="rect">
            <a:avLst/>
          </a:prstGeom>
          <a:noFill/>
        </p:spPr>
      </p:pic>
      <p:sp>
        <p:nvSpPr>
          <p:cNvPr id="5" name="Title 1"/>
          <p:cNvSpPr txBox="1">
            <a:spLocks/>
          </p:cNvSpPr>
          <p:nvPr/>
        </p:nvSpPr>
        <p:spPr>
          <a:xfrm>
            <a:off x="5220072" y="6525344"/>
            <a:ext cx="3923928" cy="332656"/>
          </a:xfrm>
          <a:prstGeom prst="rect">
            <a:avLst/>
          </a:prstGeom>
          <a:solidFill>
            <a:schemeClr val="bg1">
              <a:lumMod val="85000"/>
            </a:schemeClr>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effectLst/>
                <a:uLnTx/>
                <a:uFillTx/>
                <a:latin typeface="+mj-lt"/>
                <a:ea typeface="+mj-ea"/>
                <a:cs typeface="+mj-cs"/>
              </a:rPr>
              <a:t>Page 6 of 12</a:t>
            </a:r>
            <a:endParaRPr kumimoji="0" lang="en-US" sz="2800" b="1" i="0" u="none" strike="noStrike" kern="1200" cap="none" spc="0" normalizeH="0" baseline="0" noProof="0" dirty="0" smtClean="0">
              <a:ln>
                <a:noFill/>
              </a:ln>
              <a:effectLst/>
              <a:uLnTx/>
              <a:uFillTx/>
              <a:latin typeface="+mj-lt"/>
              <a:ea typeface="+mj-ea"/>
              <a:cs typeface="+mj-cs"/>
            </a:endParaRPr>
          </a:p>
        </p:txBody>
      </p:sp>
      <p:sp>
        <p:nvSpPr>
          <p:cNvPr id="8" name="Title 1"/>
          <p:cNvSpPr txBox="1">
            <a:spLocks/>
          </p:cNvSpPr>
          <p:nvPr/>
        </p:nvSpPr>
        <p:spPr>
          <a:xfrm>
            <a:off x="0" y="6525344"/>
            <a:ext cx="5255568" cy="332656"/>
          </a:xfrm>
          <a:prstGeom prst="rect">
            <a:avLst/>
          </a:prstGeom>
          <a:solidFill>
            <a:srgbClr val="0070C0"/>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solidFill>
                  <a:schemeClr val="bg1"/>
                </a:solidFill>
                <a:effectLst/>
                <a:uLnTx/>
                <a:uFillTx/>
                <a:latin typeface="+mj-lt"/>
                <a:ea typeface="+mj-ea"/>
                <a:cs typeface="+mj-cs"/>
              </a:rPr>
              <a:t>Revision #3 – December 28, 2015 – Rob Powell</a:t>
            </a:r>
            <a:endParaRPr kumimoji="0" lang="en-US" sz="2800" b="1"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9" name="Text Box 2"/>
          <p:cNvSpPr txBox="1">
            <a:spLocks noChangeArrowheads="1"/>
          </p:cNvSpPr>
          <p:nvPr/>
        </p:nvSpPr>
        <p:spPr bwMode="auto">
          <a:xfrm>
            <a:off x="609600" y="1697434"/>
            <a:ext cx="7391400" cy="584775"/>
          </a:xfrm>
          <a:prstGeom prst="rect">
            <a:avLst/>
          </a:prstGeom>
          <a:noFill/>
          <a:ln w="9525">
            <a:noFill/>
            <a:miter lim="800000"/>
            <a:headEnd/>
            <a:tailEnd/>
          </a:ln>
        </p:spPr>
        <p:txBody>
          <a:bodyPr>
            <a:spAutoFit/>
          </a:bodyPr>
          <a:lstStyle/>
          <a:p>
            <a:r>
              <a:rPr lang="en-CA" sz="3200" b="1" dirty="0" smtClean="0">
                <a:solidFill>
                  <a:srgbClr val="1B98E1"/>
                </a:solidFill>
              </a:rPr>
              <a:t>Being Impaired (Drugs and Alcohol)</a:t>
            </a:r>
            <a:endParaRPr lang="en-US" sz="3200" dirty="0"/>
          </a:p>
        </p:txBody>
      </p:sp>
      <p:graphicFrame>
        <p:nvGraphicFramePr>
          <p:cNvPr id="7" name="Diagram 6"/>
          <p:cNvGraphicFramePr/>
          <p:nvPr/>
        </p:nvGraphicFramePr>
        <p:xfrm>
          <a:off x="838200" y="2286000"/>
          <a:ext cx="7467600" cy="3763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7" name="Picture 3" descr="C:\Users\rpowell\AppData\Local\Microsoft\Windows\Temporary Internet Files\Content.IE5\L6AYW2NS\dglxasset[1].aspx"/>
          <p:cNvPicPr>
            <a:picLocks noChangeAspect="1" noChangeArrowheads="1"/>
          </p:cNvPicPr>
          <p:nvPr/>
        </p:nvPicPr>
        <p:blipFill>
          <a:blip r:embed="rId8" cstate="print"/>
          <a:srcRect/>
          <a:stretch>
            <a:fillRect/>
          </a:stretch>
        </p:blipFill>
        <p:spPr bwMode="auto">
          <a:xfrm>
            <a:off x="1907704" y="2924944"/>
            <a:ext cx="1813255" cy="15398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8064" y="0"/>
            <a:ext cx="3995936" cy="1584000"/>
          </a:xfrm>
          <a:solidFill>
            <a:srgbClr val="0070C0"/>
          </a:solidFill>
        </p:spPr>
        <p:txBody>
          <a:bodyPr>
            <a:normAutofit/>
          </a:bodyPr>
          <a:lstStyle/>
          <a:p>
            <a:r>
              <a:rPr lang="en-CA" sz="2800" b="1" dirty="0" smtClean="0">
                <a:solidFill>
                  <a:schemeClr val="bg1"/>
                </a:solidFill>
              </a:rPr>
              <a:t>Allard Rink Attendant Safety &amp; Security Orientation</a:t>
            </a:r>
            <a:endParaRPr lang="en-US" sz="2800" b="1" dirty="0">
              <a:solidFill>
                <a:schemeClr val="bg1"/>
              </a:solidFill>
            </a:endParaRPr>
          </a:p>
        </p:txBody>
      </p:sp>
      <p:pic>
        <p:nvPicPr>
          <p:cNvPr id="1026" name="Picture 2" descr="Blackmud Creek Community League, Edmonton Alberta"/>
          <p:cNvPicPr>
            <a:picLocks noChangeAspect="1" noChangeArrowheads="1"/>
          </p:cNvPicPr>
          <p:nvPr/>
        </p:nvPicPr>
        <p:blipFill>
          <a:blip r:embed="rId2" cstate="print"/>
          <a:srcRect/>
          <a:stretch>
            <a:fillRect/>
          </a:stretch>
        </p:blipFill>
        <p:spPr bwMode="auto">
          <a:xfrm>
            <a:off x="0" y="0"/>
            <a:ext cx="5148064" cy="1588824"/>
          </a:xfrm>
          <a:prstGeom prst="rect">
            <a:avLst/>
          </a:prstGeom>
          <a:noFill/>
        </p:spPr>
      </p:pic>
      <p:sp>
        <p:nvSpPr>
          <p:cNvPr id="5" name="Title 1"/>
          <p:cNvSpPr txBox="1">
            <a:spLocks/>
          </p:cNvSpPr>
          <p:nvPr/>
        </p:nvSpPr>
        <p:spPr>
          <a:xfrm>
            <a:off x="5220072" y="6525344"/>
            <a:ext cx="3923928" cy="332656"/>
          </a:xfrm>
          <a:prstGeom prst="rect">
            <a:avLst/>
          </a:prstGeom>
          <a:solidFill>
            <a:schemeClr val="bg1">
              <a:lumMod val="85000"/>
            </a:schemeClr>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effectLst/>
                <a:uLnTx/>
                <a:uFillTx/>
                <a:latin typeface="+mj-lt"/>
                <a:ea typeface="+mj-ea"/>
                <a:cs typeface="+mj-cs"/>
              </a:rPr>
              <a:t>Page 7 of 12</a:t>
            </a:r>
            <a:endParaRPr kumimoji="0" lang="en-US" sz="2800" b="1" i="0" u="none" strike="noStrike" kern="1200" cap="none" spc="0" normalizeH="0" baseline="0" noProof="0" dirty="0" smtClean="0">
              <a:ln>
                <a:noFill/>
              </a:ln>
              <a:effectLst/>
              <a:uLnTx/>
              <a:uFillTx/>
              <a:latin typeface="+mj-lt"/>
              <a:ea typeface="+mj-ea"/>
              <a:cs typeface="+mj-cs"/>
            </a:endParaRPr>
          </a:p>
        </p:txBody>
      </p:sp>
      <p:sp>
        <p:nvSpPr>
          <p:cNvPr id="8" name="Title 1"/>
          <p:cNvSpPr txBox="1">
            <a:spLocks/>
          </p:cNvSpPr>
          <p:nvPr/>
        </p:nvSpPr>
        <p:spPr>
          <a:xfrm>
            <a:off x="0" y="6525344"/>
            <a:ext cx="5255568" cy="332656"/>
          </a:xfrm>
          <a:prstGeom prst="rect">
            <a:avLst/>
          </a:prstGeom>
          <a:solidFill>
            <a:srgbClr val="0070C0"/>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solidFill>
                  <a:schemeClr val="bg1"/>
                </a:solidFill>
                <a:effectLst/>
                <a:uLnTx/>
                <a:uFillTx/>
                <a:latin typeface="+mj-lt"/>
                <a:ea typeface="+mj-ea"/>
                <a:cs typeface="+mj-cs"/>
              </a:rPr>
              <a:t>Revision #3 – December 28, 2015 – Rob Powell</a:t>
            </a:r>
            <a:endParaRPr kumimoji="0" lang="en-US" sz="2800" b="1"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9" name="Text Box 2"/>
          <p:cNvSpPr txBox="1">
            <a:spLocks noChangeArrowheads="1"/>
          </p:cNvSpPr>
          <p:nvPr/>
        </p:nvSpPr>
        <p:spPr bwMode="auto">
          <a:xfrm>
            <a:off x="609600" y="1697434"/>
            <a:ext cx="7391400" cy="584775"/>
          </a:xfrm>
          <a:prstGeom prst="rect">
            <a:avLst/>
          </a:prstGeom>
          <a:noFill/>
          <a:ln w="9525">
            <a:noFill/>
            <a:miter lim="800000"/>
            <a:headEnd/>
            <a:tailEnd/>
          </a:ln>
        </p:spPr>
        <p:txBody>
          <a:bodyPr>
            <a:spAutoFit/>
          </a:bodyPr>
          <a:lstStyle/>
          <a:p>
            <a:r>
              <a:rPr lang="en-CA" sz="3200" b="1" dirty="0" smtClean="0">
                <a:solidFill>
                  <a:srgbClr val="1B98E1"/>
                </a:solidFill>
              </a:rPr>
              <a:t>Location of Emergency Equipment</a:t>
            </a:r>
            <a:endParaRPr lang="en-US" sz="3200" dirty="0"/>
          </a:p>
        </p:txBody>
      </p:sp>
      <p:graphicFrame>
        <p:nvGraphicFramePr>
          <p:cNvPr id="7" name="Diagram 6"/>
          <p:cNvGraphicFramePr/>
          <p:nvPr>
            <p:extLst>
              <p:ext uri="{D42A27DB-BD31-4B8C-83A1-F6EECF244321}">
                <p14:modId xmlns:p14="http://schemas.microsoft.com/office/powerpoint/2010/main" val="1553410237"/>
              </p:ext>
            </p:extLst>
          </p:nvPr>
        </p:nvGraphicFramePr>
        <p:xfrm>
          <a:off x="838200" y="2286000"/>
          <a:ext cx="7467600" cy="3763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195" name="Picture 3" descr="C:\Users\rpowell\AppData\Local\Microsoft\Windows\Temporary Internet Files\Content.IE5\H42R5T5G\MC900297805[1].wmf"/>
          <p:cNvPicPr>
            <a:picLocks noChangeAspect="1" noChangeArrowheads="1"/>
          </p:cNvPicPr>
          <p:nvPr/>
        </p:nvPicPr>
        <p:blipFill>
          <a:blip r:embed="rId8" cstate="print"/>
          <a:srcRect/>
          <a:stretch>
            <a:fillRect/>
          </a:stretch>
        </p:blipFill>
        <p:spPr bwMode="auto">
          <a:xfrm>
            <a:off x="1979712" y="2780928"/>
            <a:ext cx="1512168" cy="155233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8064" y="0"/>
            <a:ext cx="3995936" cy="1584000"/>
          </a:xfrm>
          <a:solidFill>
            <a:srgbClr val="0070C0"/>
          </a:solidFill>
        </p:spPr>
        <p:txBody>
          <a:bodyPr>
            <a:normAutofit/>
          </a:bodyPr>
          <a:lstStyle/>
          <a:p>
            <a:r>
              <a:rPr lang="en-CA" sz="2800" b="1" dirty="0" smtClean="0">
                <a:solidFill>
                  <a:schemeClr val="bg1"/>
                </a:solidFill>
              </a:rPr>
              <a:t>Allard Rink Attendant Safety &amp; Security Orientation</a:t>
            </a:r>
            <a:endParaRPr lang="en-US" sz="2800" b="1" dirty="0">
              <a:solidFill>
                <a:schemeClr val="bg1"/>
              </a:solidFill>
            </a:endParaRPr>
          </a:p>
        </p:txBody>
      </p:sp>
      <p:pic>
        <p:nvPicPr>
          <p:cNvPr id="1026" name="Picture 2" descr="Blackmud Creek Community League, Edmonton Alberta"/>
          <p:cNvPicPr>
            <a:picLocks noChangeAspect="1" noChangeArrowheads="1"/>
          </p:cNvPicPr>
          <p:nvPr/>
        </p:nvPicPr>
        <p:blipFill>
          <a:blip r:embed="rId2" cstate="print"/>
          <a:srcRect/>
          <a:stretch>
            <a:fillRect/>
          </a:stretch>
        </p:blipFill>
        <p:spPr bwMode="auto">
          <a:xfrm>
            <a:off x="0" y="0"/>
            <a:ext cx="5148064" cy="1588824"/>
          </a:xfrm>
          <a:prstGeom prst="rect">
            <a:avLst/>
          </a:prstGeom>
          <a:noFill/>
        </p:spPr>
      </p:pic>
      <p:sp>
        <p:nvSpPr>
          <p:cNvPr id="5" name="Title 1"/>
          <p:cNvSpPr txBox="1">
            <a:spLocks/>
          </p:cNvSpPr>
          <p:nvPr/>
        </p:nvSpPr>
        <p:spPr>
          <a:xfrm>
            <a:off x="5220072" y="6525344"/>
            <a:ext cx="3923928" cy="332656"/>
          </a:xfrm>
          <a:prstGeom prst="rect">
            <a:avLst/>
          </a:prstGeom>
          <a:solidFill>
            <a:schemeClr val="bg1">
              <a:lumMod val="85000"/>
            </a:schemeClr>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effectLst/>
                <a:uLnTx/>
                <a:uFillTx/>
                <a:latin typeface="+mj-lt"/>
                <a:ea typeface="+mj-ea"/>
                <a:cs typeface="+mj-cs"/>
              </a:rPr>
              <a:t>Page 8 of 12</a:t>
            </a:r>
            <a:endParaRPr kumimoji="0" lang="en-US" sz="2800" b="1" i="0" u="none" strike="noStrike" kern="1200" cap="none" spc="0" normalizeH="0" baseline="0" noProof="0" dirty="0" smtClean="0">
              <a:ln>
                <a:noFill/>
              </a:ln>
              <a:effectLst/>
              <a:uLnTx/>
              <a:uFillTx/>
              <a:latin typeface="+mj-lt"/>
              <a:ea typeface="+mj-ea"/>
              <a:cs typeface="+mj-cs"/>
            </a:endParaRPr>
          </a:p>
        </p:txBody>
      </p:sp>
      <p:sp>
        <p:nvSpPr>
          <p:cNvPr id="8" name="Title 1"/>
          <p:cNvSpPr txBox="1">
            <a:spLocks/>
          </p:cNvSpPr>
          <p:nvPr/>
        </p:nvSpPr>
        <p:spPr>
          <a:xfrm>
            <a:off x="0" y="6525344"/>
            <a:ext cx="5255568" cy="332656"/>
          </a:xfrm>
          <a:prstGeom prst="rect">
            <a:avLst/>
          </a:prstGeom>
          <a:solidFill>
            <a:srgbClr val="0070C0"/>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solidFill>
                  <a:schemeClr val="bg1"/>
                </a:solidFill>
                <a:effectLst/>
                <a:uLnTx/>
                <a:uFillTx/>
                <a:latin typeface="+mj-lt"/>
                <a:ea typeface="+mj-ea"/>
                <a:cs typeface="+mj-cs"/>
              </a:rPr>
              <a:t>Revision #3 – December 28, 2015 – Rob Powell</a:t>
            </a:r>
            <a:endParaRPr kumimoji="0" lang="en-US" sz="2800" b="1"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9" name="Text Box 2"/>
          <p:cNvSpPr txBox="1">
            <a:spLocks noChangeArrowheads="1"/>
          </p:cNvSpPr>
          <p:nvPr/>
        </p:nvSpPr>
        <p:spPr bwMode="auto">
          <a:xfrm>
            <a:off x="609600" y="1697434"/>
            <a:ext cx="7391400" cy="584775"/>
          </a:xfrm>
          <a:prstGeom prst="rect">
            <a:avLst/>
          </a:prstGeom>
          <a:noFill/>
          <a:ln w="9525">
            <a:noFill/>
            <a:miter lim="800000"/>
            <a:headEnd/>
            <a:tailEnd/>
          </a:ln>
        </p:spPr>
        <p:txBody>
          <a:bodyPr>
            <a:spAutoFit/>
          </a:bodyPr>
          <a:lstStyle/>
          <a:p>
            <a:r>
              <a:rPr lang="en-CA" sz="3200" b="1" dirty="0" smtClean="0">
                <a:solidFill>
                  <a:srgbClr val="1B98E1"/>
                </a:solidFill>
              </a:rPr>
              <a:t>Safety Equipment</a:t>
            </a:r>
            <a:endParaRPr lang="en-US" sz="3200" dirty="0"/>
          </a:p>
        </p:txBody>
      </p:sp>
      <p:graphicFrame>
        <p:nvGraphicFramePr>
          <p:cNvPr id="7" name="Diagram 6"/>
          <p:cNvGraphicFramePr/>
          <p:nvPr>
            <p:extLst>
              <p:ext uri="{D42A27DB-BD31-4B8C-83A1-F6EECF244321}">
                <p14:modId xmlns:p14="http://schemas.microsoft.com/office/powerpoint/2010/main" val="4249209837"/>
              </p:ext>
            </p:extLst>
          </p:nvPr>
        </p:nvGraphicFramePr>
        <p:xfrm>
          <a:off x="838200" y="2286000"/>
          <a:ext cx="7467600" cy="3763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218" name="Picture 2" descr="C:\Users\rpowell\AppData\Local\Microsoft\Windows\Temporary Internet Files\Content.IE5\H42R5T5G\MC900056293[1].wmf"/>
          <p:cNvPicPr>
            <a:picLocks noChangeAspect="1" noChangeArrowheads="1"/>
          </p:cNvPicPr>
          <p:nvPr/>
        </p:nvPicPr>
        <p:blipFill>
          <a:blip r:embed="rId8" cstate="print"/>
          <a:srcRect/>
          <a:stretch>
            <a:fillRect/>
          </a:stretch>
        </p:blipFill>
        <p:spPr bwMode="auto">
          <a:xfrm>
            <a:off x="2051720" y="2938060"/>
            <a:ext cx="1368152" cy="135503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8064" y="0"/>
            <a:ext cx="3995936" cy="1584000"/>
          </a:xfrm>
          <a:solidFill>
            <a:srgbClr val="0070C0"/>
          </a:solidFill>
        </p:spPr>
        <p:txBody>
          <a:bodyPr>
            <a:normAutofit/>
          </a:bodyPr>
          <a:lstStyle/>
          <a:p>
            <a:r>
              <a:rPr lang="en-CA" sz="2800" b="1" dirty="0" smtClean="0">
                <a:solidFill>
                  <a:schemeClr val="bg1"/>
                </a:solidFill>
              </a:rPr>
              <a:t>Allard Rink Attendant Safety &amp; Security Orientation</a:t>
            </a:r>
            <a:endParaRPr lang="en-US" sz="2800" b="1" dirty="0">
              <a:solidFill>
                <a:schemeClr val="bg1"/>
              </a:solidFill>
            </a:endParaRPr>
          </a:p>
        </p:txBody>
      </p:sp>
      <p:pic>
        <p:nvPicPr>
          <p:cNvPr id="1026" name="Picture 2" descr="Blackmud Creek Community League, Edmonton Alberta"/>
          <p:cNvPicPr>
            <a:picLocks noChangeAspect="1" noChangeArrowheads="1"/>
          </p:cNvPicPr>
          <p:nvPr/>
        </p:nvPicPr>
        <p:blipFill>
          <a:blip r:embed="rId2" cstate="print"/>
          <a:srcRect/>
          <a:stretch>
            <a:fillRect/>
          </a:stretch>
        </p:blipFill>
        <p:spPr bwMode="auto">
          <a:xfrm>
            <a:off x="0" y="0"/>
            <a:ext cx="5148064" cy="1588824"/>
          </a:xfrm>
          <a:prstGeom prst="rect">
            <a:avLst/>
          </a:prstGeom>
          <a:noFill/>
        </p:spPr>
      </p:pic>
      <p:sp>
        <p:nvSpPr>
          <p:cNvPr id="5" name="Title 1"/>
          <p:cNvSpPr txBox="1">
            <a:spLocks/>
          </p:cNvSpPr>
          <p:nvPr/>
        </p:nvSpPr>
        <p:spPr>
          <a:xfrm>
            <a:off x="5220072" y="6525344"/>
            <a:ext cx="3923928" cy="332656"/>
          </a:xfrm>
          <a:prstGeom prst="rect">
            <a:avLst/>
          </a:prstGeom>
          <a:solidFill>
            <a:schemeClr val="bg1">
              <a:lumMod val="85000"/>
            </a:schemeClr>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effectLst/>
                <a:uLnTx/>
                <a:uFillTx/>
                <a:latin typeface="+mj-lt"/>
                <a:ea typeface="+mj-ea"/>
                <a:cs typeface="+mj-cs"/>
              </a:rPr>
              <a:t>Page 9 of 12</a:t>
            </a:r>
            <a:endParaRPr kumimoji="0" lang="en-US" sz="2800" b="1" i="0" u="none" strike="noStrike" kern="1200" cap="none" spc="0" normalizeH="0" baseline="0" noProof="0" dirty="0" smtClean="0">
              <a:ln>
                <a:noFill/>
              </a:ln>
              <a:effectLst/>
              <a:uLnTx/>
              <a:uFillTx/>
              <a:latin typeface="+mj-lt"/>
              <a:ea typeface="+mj-ea"/>
              <a:cs typeface="+mj-cs"/>
            </a:endParaRPr>
          </a:p>
        </p:txBody>
      </p:sp>
      <p:sp>
        <p:nvSpPr>
          <p:cNvPr id="8" name="Title 1"/>
          <p:cNvSpPr txBox="1">
            <a:spLocks/>
          </p:cNvSpPr>
          <p:nvPr/>
        </p:nvSpPr>
        <p:spPr>
          <a:xfrm>
            <a:off x="0" y="6525344"/>
            <a:ext cx="5255568" cy="332656"/>
          </a:xfrm>
          <a:prstGeom prst="rect">
            <a:avLst/>
          </a:prstGeom>
          <a:solidFill>
            <a:srgbClr val="0070C0"/>
          </a:solidFill>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b="1" i="0" u="none" strike="noStrike" kern="1200" cap="none" spc="0" normalizeH="0" baseline="0" noProof="0" dirty="0" smtClean="0">
                <a:ln>
                  <a:noFill/>
                </a:ln>
                <a:solidFill>
                  <a:schemeClr val="bg1"/>
                </a:solidFill>
                <a:effectLst/>
                <a:uLnTx/>
                <a:uFillTx/>
                <a:latin typeface="+mj-lt"/>
                <a:ea typeface="+mj-ea"/>
                <a:cs typeface="+mj-cs"/>
              </a:rPr>
              <a:t>Revision #3 – December 28, 2015 – Rob Powell</a:t>
            </a:r>
            <a:endParaRPr kumimoji="0" lang="en-US" sz="2800" b="1"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9" name="Text Box 2"/>
          <p:cNvSpPr txBox="1">
            <a:spLocks noChangeArrowheads="1"/>
          </p:cNvSpPr>
          <p:nvPr/>
        </p:nvSpPr>
        <p:spPr bwMode="auto">
          <a:xfrm>
            <a:off x="609600" y="1697434"/>
            <a:ext cx="7391400" cy="584775"/>
          </a:xfrm>
          <a:prstGeom prst="rect">
            <a:avLst/>
          </a:prstGeom>
          <a:noFill/>
          <a:ln w="9525">
            <a:noFill/>
            <a:miter lim="800000"/>
            <a:headEnd/>
            <a:tailEnd/>
          </a:ln>
        </p:spPr>
        <p:txBody>
          <a:bodyPr>
            <a:spAutoFit/>
          </a:bodyPr>
          <a:lstStyle/>
          <a:p>
            <a:r>
              <a:rPr lang="en-CA" sz="3200" b="1" dirty="0" smtClean="0">
                <a:solidFill>
                  <a:srgbClr val="1B98E1"/>
                </a:solidFill>
              </a:rPr>
              <a:t>Equipment Operation</a:t>
            </a:r>
            <a:endParaRPr lang="en-US" sz="3200" dirty="0"/>
          </a:p>
        </p:txBody>
      </p:sp>
      <p:graphicFrame>
        <p:nvGraphicFramePr>
          <p:cNvPr id="7" name="Diagram 6"/>
          <p:cNvGraphicFramePr/>
          <p:nvPr/>
        </p:nvGraphicFramePr>
        <p:xfrm>
          <a:off x="838200" y="2286000"/>
          <a:ext cx="7467600" cy="3763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266" name="Picture 2" descr="C:\Users\rpowell\AppData\Local\Microsoft\Windows\Temporary Internet Files\Content.IE5\H42R5T5G\MC900285798[1].wmf"/>
          <p:cNvPicPr>
            <a:picLocks noChangeAspect="1" noChangeArrowheads="1"/>
          </p:cNvPicPr>
          <p:nvPr/>
        </p:nvPicPr>
        <p:blipFill>
          <a:blip r:embed="rId8" cstate="print"/>
          <a:srcRect/>
          <a:stretch>
            <a:fillRect/>
          </a:stretch>
        </p:blipFill>
        <p:spPr bwMode="auto">
          <a:xfrm>
            <a:off x="1835696" y="2708920"/>
            <a:ext cx="1815084" cy="1646834"/>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995</Words>
  <Application>Microsoft Office PowerPoint</Application>
  <PresentationFormat>On-screen Show (4:3)</PresentationFormat>
  <Paragraphs>115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Allard Rink Attendant Safety &amp; Security Orientation</vt:lpstr>
      <vt:lpstr>Allard Rink Attendant Safety &amp; Security Orientation</vt:lpstr>
      <vt:lpstr>Allard Rink Attendant Safety &amp; Security Orientation</vt:lpstr>
      <vt:lpstr>Allard Rink Attendant Safety &amp; Security Orientation</vt:lpstr>
      <vt:lpstr>Allard Rink Attendant Safety &amp; Security Orientation</vt:lpstr>
      <vt:lpstr>Allard Rink Attendant Safety &amp; Security Orientation</vt:lpstr>
      <vt:lpstr>Allard Rink Attendant Safety &amp; Security Orientation</vt:lpstr>
      <vt:lpstr>Allard Rink Attendant Safety &amp; Security Orientation</vt:lpstr>
      <vt:lpstr>Allard Rink Attendant Safety &amp; Security Orientation</vt:lpstr>
      <vt:lpstr>Allard Rink Attendant Safety &amp; Security Orientation</vt:lpstr>
      <vt:lpstr>Allard Rink Attendant Safety &amp; Security Orientation</vt:lpstr>
      <vt:lpstr>Allard Rink Attendant Safety &amp; Security Orientation</vt:lpstr>
    </vt:vector>
  </TitlesOfParts>
  <Company>Edmonton Airports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Allard Rink Attendant Safety &amp; Security Orientation</dc:title>
  <dc:creator>rpowell</dc:creator>
  <cp:lastModifiedBy>Rob Powell</cp:lastModifiedBy>
  <cp:revision>115</cp:revision>
  <dcterms:created xsi:type="dcterms:W3CDTF">2013-12-20T20:19:31Z</dcterms:created>
  <dcterms:modified xsi:type="dcterms:W3CDTF">2016-01-04T17:19:17Z</dcterms:modified>
</cp:coreProperties>
</file>